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1.svg" ContentType="image/svg+xml"/>
  <Override PartName="/ppt/media/image24.svg" ContentType="image/svg+xml"/>
  <Override PartName="/ppt/media/image26.svg" ContentType="image/svg+xml"/>
  <Override PartName="/ppt/media/image28.svg" ContentType="image/svg+xml"/>
  <Override PartName="/ppt/media/image30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62" r:id="rId4"/>
    <p:sldMasterId id="2147483664" r:id="rId5"/>
    <p:sldMasterId id="2147483666" r:id="rId6"/>
    <p:sldMasterId id="2147483668" r:id="rId7"/>
    <p:sldMasterId id="2147483670" r:id="rId8"/>
    <p:sldMasterId id="2147483672" r:id="rId9"/>
    <p:sldMasterId id="2147483674" r:id="rId10"/>
    <p:sldMasterId id="2147483676" r:id="rId11"/>
    <p:sldMasterId id="2147483678" r:id="rId12"/>
    <p:sldMasterId id="2147483680" r:id="rId13"/>
    <p:sldMasterId id="2147483682" r:id="rId14"/>
    <p:sldMasterId id="2147483684" r:id="rId15"/>
    <p:sldMasterId id="2147483686" r:id="rId16"/>
    <p:sldMasterId id="2147483688" r:id="rId17"/>
    <p:sldMasterId id="2147483690" r:id="rId18"/>
    <p:sldMasterId id="2147483692" r:id="rId19"/>
    <p:sldMasterId id="2147483694" r:id="rId20"/>
    <p:sldMasterId id="2147483696" r:id="rId21"/>
    <p:sldMasterId id="2147483698" r:id="rId22"/>
    <p:sldMasterId id="2147483700" r:id="rId23"/>
    <p:sldMasterId id="2147483702" r:id="rId24"/>
    <p:sldMasterId id="2147483704" r:id="rId25"/>
    <p:sldMasterId id="2147483706" r:id="rId26"/>
  </p:sldMasterIdLst>
  <p:notesMasterIdLst>
    <p:notesMasterId r:id="rId29"/>
  </p:notesMasterIdLst>
  <p:sldIdLst>
    <p:sldId id="318" r:id="rId27"/>
    <p:sldId id="297" r:id="rId28"/>
    <p:sldId id="321" r:id="rId30"/>
    <p:sldId id="265" r:id="rId31"/>
    <p:sldId id="357" r:id="rId32"/>
    <p:sldId id="323" r:id="rId33"/>
    <p:sldId id="266" r:id="rId34"/>
    <p:sldId id="298" r:id="rId35"/>
    <p:sldId id="270" r:id="rId36"/>
    <p:sldId id="299" r:id="rId37"/>
    <p:sldId id="269" r:id="rId38"/>
    <p:sldId id="341" r:id="rId39"/>
    <p:sldId id="327" r:id="rId40"/>
    <p:sldId id="324" r:id="rId41"/>
    <p:sldId id="380" r:id="rId42"/>
    <p:sldId id="268" r:id="rId43"/>
    <p:sldId id="330" r:id="rId44"/>
    <p:sldId id="329" r:id="rId45"/>
    <p:sldId id="391" r:id="rId46"/>
    <p:sldId id="316" r:id="rId47"/>
    <p:sldId id="325" r:id="rId48"/>
    <p:sldId id="315" r:id="rId49"/>
    <p:sldId id="394" r:id="rId50"/>
    <p:sldId id="319" r:id="rId51"/>
  </p:sldIdLst>
  <p:sldSz cx="12192000" cy="6858000"/>
  <p:notesSz cx="7103745" cy="10234295"/>
  <p:custDataLst>
    <p:tags r:id="rId5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  <p:cmAuthor id="1" name="WPS" initials="W" lastIdx="1" clrIdx="0"/>
  <p:cmAuthor id="1483810881" name="WPS_1679281038" initials="W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6" Type="http://schemas.openxmlformats.org/officeDocument/2006/relationships/tags" Target="tags/tag613.xml"/><Relationship Id="rId55" Type="http://schemas.openxmlformats.org/officeDocument/2006/relationships/commentAuthors" Target="commentAuthors.xml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slide" Target="slides/slide24.xml"/><Relationship Id="rId50" Type="http://schemas.openxmlformats.org/officeDocument/2006/relationships/slide" Target="slides/slide23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22.xml"/><Relationship Id="rId48" Type="http://schemas.openxmlformats.org/officeDocument/2006/relationships/slide" Target="slides/slide21.xml"/><Relationship Id="rId47" Type="http://schemas.openxmlformats.org/officeDocument/2006/relationships/slide" Target="slides/slide20.xml"/><Relationship Id="rId46" Type="http://schemas.openxmlformats.org/officeDocument/2006/relationships/slide" Target="slides/slide19.xml"/><Relationship Id="rId45" Type="http://schemas.openxmlformats.org/officeDocument/2006/relationships/slide" Target="slides/slide18.xml"/><Relationship Id="rId44" Type="http://schemas.openxmlformats.org/officeDocument/2006/relationships/slide" Target="slides/slide17.xml"/><Relationship Id="rId43" Type="http://schemas.openxmlformats.org/officeDocument/2006/relationships/slide" Target="slides/slide16.xml"/><Relationship Id="rId42" Type="http://schemas.openxmlformats.org/officeDocument/2006/relationships/slide" Target="slides/slide15.xml"/><Relationship Id="rId41" Type="http://schemas.openxmlformats.org/officeDocument/2006/relationships/slide" Target="slides/slide14.xml"/><Relationship Id="rId40" Type="http://schemas.openxmlformats.org/officeDocument/2006/relationships/slide" Target="slides/slide13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12.xml"/><Relationship Id="rId38" Type="http://schemas.openxmlformats.org/officeDocument/2006/relationships/slide" Target="slides/slide11.xml"/><Relationship Id="rId37" Type="http://schemas.openxmlformats.org/officeDocument/2006/relationships/slide" Target="slides/slide10.xml"/><Relationship Id="rId36" Type="http://schemas.openxmlformats.org/officeDocument/2006/relationships/slide" Target="slides/slide9.xml"/><Relationship Id="rId35" Type="http://schemas.openxmlformats.org/officeDocument/2006/relationships/slide" Target="slides/slide8.xml"/><Relationship Id="rId34" Type="http://schemas.openxmlformats.org/officeDocument/2006/relationships/slide" Target="slides/slide7.xml"/><Relationship Id="rId33" Type="http://schemas.openxmlformats.org/officeDocument/2006/relationships/slide" Target="slides/slide6.xml"/><Relationship Id="rId32" Type="http://schemas.openxmlformats.org/officeDocument/2006/relationships/slide" Target="slides/slide5.xml"/><Relationship Id="rId31" Type="http://schemas.openxmlformats.org/officeDocument/2006/relationships/slide" Target="slides/slide4.xml"/><Relationship Id="rId30" Type="http://schemas.openxmlformats.org/officeDocument/2006/relationships/slide" Target="slides/slide3.xml"/><Relationship Id="rId3" Type="http://schemas.openxmlformats.org/officeDocument/2006/relationships/slideMaster" Target="slideMasters/slideMaster2.xml"/><Relationship Id="rId29" Type="http://schemas.openxmlformats.org/officeDocument/2006/relationships/notesMaster" Target="notesMasters/notesMaster1.xml"/><Relationship Id="rId28" Type="http://schemas.openxmlformats.org/officeDocument/2006/relationships/slide" Target="slides/slide2.xml"/><Relationship Id="rId27" Type="http://schemas.openxmlformats.org/officeDocument/2006/relationships/slide" Target="slides/slide1.xml"/><Relationship Id="rId26" Type="http://schemas.openxmlformats.org/officeDocument/2006/relationships/slideMaster" Target="slideMasters/slideMaster25.xml"/><Relationship Id="rId25" Type="http://schemas.openxmlformats.org/officeDocument/2006/relationships/slideMaster" Target="slideMasters/slideMaster24.xml"/><Relationship Id="rId24" Type="http://schemas.openxmlformats.org/officeDocument/2006/relationships/slideMaster" Target="slideMasters/slideMaster23.xml"/><Relationship Id="rId23" Type="http://schemas.openxmlformats.org/officeDocument/2006/relationships/slideMaster" Target="slideMasters/slideMaster22.xml"/><Relationship Id="rId22" Type="http://schemas.openxmlformats.org/officeDocument/2006/relationships/slideMaster" Target="slideMasters/slideMaster21.xml"/><Relationship Id="rId21" Type="http://schemas.openxmlformats.org/officeDocument/2006/relationships/slideMaster" Target="slideMasters/slideMaster20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 lim="800000"/>
          </a:ln>
        </p:spPr>
      </p:sp>
      <p:sp>
        <p:nvSpPr>
          <p:cNvPr id="5123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6" Type="http://schemas.openxmlformats.org/officeDocument/2006/relationships/image" Target="../media/image1.png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4.xml"/><Relationship Id="rId8" Type="http://schemas.openxmlformats.org/officeDocument/2006/relationships/tags" Target="../tags/tag73.xml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7" Type="http://schemas.openxmlformats.org/officeDocument/2006/relationships/tags" Target="../tags/tag81.xml"/><Relationship Id="rId16" Type="http://schemas.openxmlformats.org/officeDocument/2006/relationships/image" Target="../media/image1.png"/><Relationship Id="rId15" Type="http://schemas.openxmlformats.org/officeDocument/2006/relationships/tags" Target="../tags/tag80.xml"/><Relationship Id="rId14" Type="http://schemas.openxmlformats.org/officeDocument/2006/relationships/tags" Target="../tags/tag79.xml"/><Relationship Id="rId13" Type="http://schemas.openxmlformats.org/officeDocument/2006/relationships/tags" Target="../tags/tag78.xml"/><Relationship Id="rId12" Type="http://schemas.openxmlformats.org/officeDocument/2006/relationships/tags" Target="../tags/tag77.xml"/><Relationship Id="rId11" Type="http://schemas.openxmlformats.org/officeDocument/2006/relationships/tags" Target="../tags/tag76.xml"/><Relationship Id="rId10" Type="http://schemas.openxmlformats.org/officeDocument/2006/relationships/tags" Target="../tags/tag75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06.xml"/><Relationship Id="rId8" Type="http://schemas.openxmlformats.org/officeDocument/2006/relationships/tags" Target="../tags/tag105.xml"/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image" Target="../media/image2.png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4" Type="http://schemas.openxmlformats.org/officeDocument/2006/relationships/tags" Target="../tags/tag111.xml"/><Relationship Id="rId13" Type="http://schemas.openxmlformats.org/officeDocument/2006/relationships/tags" Target="../tags/tag110.xml"/><Relationship Id="rId12" Type="http://schemas.openxmlformats.org/officeDocument/2006/relationships/tags" Target="../tags/tag109.xml"/><Relationship Id="rId11" Type="http://schemas.openxmlformats.org/officeDocument/2006/relationships/tags" Target="../tags/tag108.xml"/><Relationship Id="rId10" Type="http://schemas.openxmlformats.org/officeDocument/2006/relationships/tags" Target="../tags/tag107.xml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155.xml"/><Relationship Id="rId4" Type="http://schemas.openxmlformats.org/officeDocument/2006/relationships/tags" Target="../tags/tag154.xml"/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tags" Target="../tags/tag177.xml"/><Relationship Id="rId4" Type="http://schemas.openxmlformats.org/officeDocument/2006/relationships/tags" Target="../tags/tag176.xml"/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188.xml"/><Relationship Id="rId4" Type="http://schemas.openxmlformats.org/officeDocument/2006/relationships/tags" Target="../tags/tag187.xml"/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99.xml"/><Relationship Id="rId4" Type="http://schemas.openxmlformats.org/officeDocument/2006/relationships/tags" Target="../tags/tag198.xml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" Type="http://schemas.openxmlformats.org/officeDocument/2006/relationships/slideMaster" Target="../slideMasters/slideMaster11.xml"/></Relationships>
</file>

<file path=ppt/slideLayouts/_rels/slideLayout22.xml.rels><?xml version="1.0" encoding="UTF-8" standalone="yes"?>
<Relationships xmlns="http://schemas.openxmlformats.org/package/2006/relationships"><Relationship Id="rId5" Type="http://schemas.openxmlformats.org/officeDocument/2006/relationships/tags" Target="../tags/tag210.xml"/><Relationship Id="rId4" Type="http://schemas.openxmlformats.org/officeDocument/2006/relationships/tags" Target="../tags/tag209.xml"/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" Type="http://schemas.openxmlformats.org/officeDocument/2006/relationships/slideMaster" Target="../slideMasters/slideMaster12.xml"/></Relationships>
</file>

<file path=ppt/slideLayouts/_rels/slideLayout23.xml.rels><?xml version="1.0" encoding="UTF-8" standalone="yes"?>
<Relationships xmlns="http://schemas.openxmlformats.org/package/2006/relationships"><Relationship Id="rId5" Type="http://schemas.openxmlformats.org/officeDocument/2006/relationships/tags" Target="../tags/tag221.xml"/><Relationship Id="rId4" Type="http://schemas.openxmlformats.org/officeDocument/2006/relationships/tags" Target="../tags/tag220.xml"/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" Type="http://schemas.openxmlformats.org/officeDocument/2006/relationships/slideMaster" Target="../slideMasters/slideMaster13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235.xml"/><Relationship Id="rId8" Type="http://schemas.openxmlformats.org/officeDocument/2006/relationships/tags" Target="../tags/tag234.xml"/><Relationship Id="rId7" Type="http://schemas.openxmlformats.org/officeDocument/2006/relationships/tags" Target="../tags/tag233.xml"/><Relationship Id="rId6" Type="http://schemas.openxmlformats.org/officeDocument/2006/relationships/tags" Target="../tags/tag232.xml"/><Relationship Id="rId5" Type="http://schemas.openxmlformats.org/officeDocument/2006/relationships/tags" Target="../tags/tag231.xml"/><Relationship Id="rId4" Type="http://schemas.openxmlformats.org/officeDocument/2006/relationships/image" Target="../media/image2.png"/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4" Type="http://schemas.openxmlformats.org/officeDocument/2006/relationships/tags" Target="../tags/tag240.xml"/><Relationship Id="rId13" Type="http://schemas.openxmlformats.org/officeDocument/2006/relationships/tags" Target="../tags/tag239.xml"/><Relationship Id="rId12" Type="http://schemas.openxmlformats.org/officeDocument/2006/relationships/tags" Target="../tags/tag238.xml"/><Relationship Id="rId11" Type="http://schemas.openxmlformats.org/officeDocument/2006/relationships/tags" Target="../tags/tag237.xml"/><Relationship Id="rId10" Type="http://schemas.openxmlformats.org/officeDocument/2006/relationships/tags" Target="../tags/tag236.xml"/><Relationship Id="rId1" Type="http://schemas.openxmlformats.org/officeDocument/2006/relationships/slideMaster" Target="../slideMasters/slideMaster14.xml"/></Relationships>
</file>

<file path=ppt/slideLayouts/_rels/slideLayout25.xml.rels><?xml version="1.0" encoding="UTF-8" standalone="yes"?>
<Relationships xmlns="http://schemas.openxmlformats.org/package/2006/relationships"><Relationship Id="rId5" Type="http://schemas.openxmlformats.org/officeDocument/2006/relationships/tags" Target="../tags/tag251.xml"/><Relationship Id="rId4" Type="http://schemas.openxmlformats.org/officeDocument/2006/relationships/tags" Target="../tags/tag250.xml"/><Relationship Id="rId3" Type="http://schemas.openxmlformats.org/officeDocument/2006/relationships/tags" Target="../tags/tag249.xml"/><Relationship Id="rId2" Type="http://schemas.openxmlformats.org/officeDocument/2006/relationships/tags" Target="../tags/tag248.xml"/><Relationship Id="rId1" Type="http://schemas.openxmlformats.org/officeDocument/2006/relationships/slideMaster" Target="../slideMasters/slideMaster15.xml"/></Relationships>
</file>

<file path=ppt/slideLayouts/_rels/slideLayout26.xml.rels><?xml version="1.0" encoding="UTF-8" standalone="yes"?>
<Relationships xmlns="http://schemas.openxmlformats.org/package/2006/relationships"><Relationship Id="rId5" Type="http://schemas.openxmlformats.org/officeDocument/2006/relationships/tags" Target="../tags/tag261.xml"/><Relationship Id="rId4" Type="http://schemas.openxmlformats.org/officeDocument/2006/relationships/tags" Target="../tags/tag260.xml"/><Relationship Id="rId3" Type="http://schemas.openxmlformats.org/officeDocument/2006/relationships/tags" Target="../tags/tag259.xml"/><Relationship Id="rId2" Type="http://schemas.openxmlformats.org/officeDocument/2006/relationships/tags" Target="../tags/tag258.xml"/><Relationship Id="rId1" Type="http://schemas.openxmlformats.org/officeDocument/2006/relationships/slideMaster" Target="../slideMasters/slideMaster16.xml"/></Relationships>
</file>

<file path=ppt/slideLayouts/_rels/slideLayout27.xml.rels><?xml version="1.0" encoding="UTF-8" standalone="yes"?>
<Relationships xmlns="http://schemas.openxmlformats.org/package/2006/relationships"><Relationship Id="rId5" Type="http://schemas.openxmlformats.org/officeDocument/2006/relationships/tags" Target="../tags/tag272.xml"/><Relationship Id="rId4" Type="http://schemas.openxmlformats.org/officeDocument/2006/relationships/tags" Target="../tags/tag271.xml"/><Relationship Id="rId3" Type="http://schemas.openxmlformats.org/officeDocument/2006/relationships/tags" Target="../tags/tag270.xml"/><Relationship Id="rId2" Type="http://schemas.openxmlformats.org/officeDocument/2006/relationships/tags" Target="../tags/tag269.xml"/><Relationship Id="rId1" Type="http://schemas.openxmlformats.org/officeDocument/2006/relationships/slideMaster" Target="../slideMasters/slideMaster17.xml"/></Relationships>
</file>

<file path=ppt/slideLayouts/_rels/slideLayout28.xml.rels><?xml version="1.0" encoding="UTF-8" standalone="yes"?>
<Relationships xmlns="http://schemas.openxmlformats.org/package/2006/relationships"><Relationship Id="rId5" Type="http://schemas.openxmlformats.org/officeDocument/2006/relationships/tags" Target="../tags/tag283.xml"/><Relationship Id="rId4" Type="http://schemas.openxmlformats.org/officeDocument/2006/relationships/tags" Target="../tags/tag282.xml"/><Relationship Id="rId3" Type="http://schemas.openxmlformats.org/officeDocument/2006/relationships/tags" Target="../tags/tag281.xml"/><Relationship Id="rId2" Type="http://schemas.openxmlformats.org/officeDocument/2006/relationships/tags" Target="../tags/tag280.xml"/><Relationship Id="rId1" Type="http://schemas.openxmlformats.org/officeDocument/2006/relationships/slideMaster" Target="../slideMasters/slideMaster18.xml"/></Relationships>
</file>

<file path=ppt/slideLayouts/_rels/slideLayout29.xml.rels><?xml version="1.0" encoding="UTF-8" standalone="yes"?>
<Relationships xmlns="http://schemas.openxmlformats.org/package/2006/relationships"><Relationship Id="rId5" Type="http://schemas.openxmlformats.org/officeDocument/2006/relationships/tags" Target="../tags/tag294.xml"/><Relationship Id="rId4" Type="http://schemas.openxmlformats.org/officeDocument/2006/relationships/tags" Target="../tags/tag293.xml"/><Relationship Id="rId3" Type="http://schemas.openxmlformats.org/officeDocument/2006/relationships/tags" Target="../tags/tag292.xml"/><Relationship Id="rId2" Type="http://schemas.openxmlformats.org/officeDocument/2006/relationships/tags" Target="../tags/tag291.xml"/><Relationship Id="rId1" Type="http://schemas.openxmlformats.org/officeDocument/2006/relationships/slideMaster" Target="../slideMasters/slideMaster19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308.xml"/><Relationship Id="rId8" Type="http://schemas.openxmlformats.org/officeDocument/2006/relationships/tags" Target="../tags/tag307.xml"/><Relationship Id="rId7" Type="http://schemas.openxmlformats.org/officeDocument/2006/relationships/tags" Target="../tags/tag306.xml"/><Relationship Id="rId6" Type="http://schemas.openxmlformats.org/officeDocument/2006/relationships/tags" Target="../tags/tag305.xml"/><Relationship Id="rId5" Type="http://schemas.openxmlformats.org/officeDocument/2006/relationships/tags" Target="../tags/tag304.xml"/><Relationship Id="rId4" Type="http://schemas.openxmlformats.org/officeDocument/2006/relationships/image" Target="../media/image2.png"/><Relationship Id="rId3" Type="http://schemas.openxmlformats.org/officeDocument/2006/relationships/tags" Target="../tags/tag303.xml"/><Relationship Id="rId2" Type="http://schemas.openxmlformats.org/officeDocument/2006/relationships/tags" Target="../tags/tag302.xml"/><Relationship Id="rId14" Type="http://schemas.openxmlformats.org/officeDocument/2006/relationships/tags" Target="../tags/tag313.xml"/><Relationship Id="rId13" Type="http://schemas.openxmlformats.org/officeDocument/2006/relationships/tags" Target="../tags/tag312.xml"/><Relationship Id="rId12" Type="http://schemas.openxmlformats.org/officeDocument/2006/relationships/tags" Target="../tags/tag311.xml"/><Relationship Id="rId11" Type="http://schemas.openxmlformats.org/officeDocument/2006/relationships/tags" Target="../tags/tag310.xml"/><Relationship Id="rId10" Type="http://schemas.openxmlformats.org/officeDocument/2006/relationships/tags" Target="../tags/tag309.xml"/><Relationship Id="rId1" Type="http://schemas.openxmlformats.org/officeDocument/2006/relationships/slideMaster" Target="../slideMasters/slideMaster20.xml"/></Relationships>
</file>

<file path=ppt/slideLayouts/_rels/slideLayout31.xml.rels><?xml version="1.0" encoding="UTF-8" standalone="yes"?>
<Relationships xmlns="http://schemas.openxmlformats.org/package/2006/relationships"><Relationship Id="rId5" Type="http://schemas.openxmlformats.org/officeDocument/2006/relationships/tags" Target="../tags/tag324.xml"/><Relationship Id="rId4" Type="http://schemas.openxmlformats.org/officeDocument/2006/relationships/tags" Target="../tags/tag323.xml"/><Relationship Id="rId3" Type="http://schemas.openxmlformats.org/officeDocument/2006/relationships/tags" Target="../tags/tag322.xml"/><Relationship Id="rId2" Type="http://schemas.openxmlformats.org/officeDocument/2006/relationships/tags" Target="../tags/tag321.xml"/><Relationship Id="rId1" Type="http://schemas.openxmlformats.org/officeDocument/2006/relationships/slideMaster" Target="../slideMasters/slideMaster21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339.xml"/><Relationship Id="rId8" Type="http://schemas.openxmlformats.org/officeDocument/2006/relationships/tags" Target="../tags/tag338.xml"/><Relationship Id="rId7" Type="http://schemas.openxmlformats.org/officeDocument/2006/relationships/tags" Target="../tags/tag337.xml"/><Relationship Id="rId6" Type="http://schemas.openxmlformats.org/officeDocument/2006/relationships/tags" Target="../tags/tag336.xml"/><Relationship Id="rId5" Type="http://schemas.openxmlformats.org/officeDocument/2006/relationships/tags" Target="../tags/tag335.xml"/><Relationship Id="rId4" Type="http://schemas.openxmlformats.org/officeDocument/2006/relationships/tags" Target="../tags/tag334.xml"/><Relationship Id="rId3" Type="http://schemas.openxmlformats.org/officeDocument/2006/relationships/tags" Target="../tags/tag333.xml"/><Relationship Id="rId2" Type="http://schemas.openxmlformats.org/officeDocument/2006/relationships/tags" Target="../tags/tag332.xml"/><Relationship Id="rId17" Type="http://schemas.openxmlformats.org/officeDocument/2006/relationships/tags" Target="../tags/tag346.xml"/><Relationship Id="rId16" Type="http://schemas.openxmlformats.org/officeDocument/2006/relationships/image" Target="../media/image1.png"/><Relationship Id="rId15" Type="http://schemas.openxmlformats.org/officeDocument/2006/relationships/tags" Target="../tags/tag345.xml"/><Relationship Id="rId14" Type="http://schemas.openxmlformats.org/officeDocument/2006/relationships/tags" Target="../tags/tag344.xml"/><Relationship Id="rId13" Type="http://schemas.openxmlformats.org/officeDocument/2006/relationships/tags" Target="../tags/tag343.xml"/><Relationship Id="rId12" Type="http://schemas.openxmlformats.org/officeDocument/2006/relationships/tags" Target="../tags/tag342.xml"/><Relationship Id="rId11" Type="http://schemas.openxmlformats.org/officeDocument/2006/relationships/tags" Target="../tags/tag341.xml"/><Relationship Id="rId10" Type="http://schemas.openxmlformats.org/officeDocument/2006/relationships/tags" Target="../tags/tag340.xml"/><Relationship Id="rId1" Type="http://schemas.openxmlformats.org/officeDocument/2006/relationships/slideMaster" Target="../slideMasters/slideMaster22.xml"/></Relationships>
</file>

<file path=ppt/slideLayouts/_rels/slideLayout33.xml.rels><?xml version="1.0" encoding="UTF-8" standalone="yes"?>
<Relationships xmlns="http://schemas.openxmlformats.org/package/2006/relationships"><Relationship Id="rId5" Type="http://schemas.openxmlformats.org/officeDocument/2006/relationships/tags" Target="../tags/tag357.xml"/><Relationship Id="rId4" Type="http://schemas.openxmlformats.org/officeDocument/2006/relationships/tags" Target="../tags/tag356.xml"/><Relationship Id="rId3" Type="http://schemas.openxmlformats.org/officeDocument/2006/relationships/tags" Target="../tags/tag355.xml"/><Relationship Id="rId2" Type="http://schemas.openxmlformats.org/officeDocument/2006/relationships/tags" Target="../tags/tag354.xml"/><Relationship Id="rId1" Type="http://schemas.openxmlformats.org/officeDocument/2006/relationships/slideMaster" Target="../slideMasters/slideMaster23.xml"/></Relationships>
</file>

<file path=ppt/slideLayouts/_rels/slideLayout34.xml.rels><?xml version="1.0" encoding="UTF-8" standalone="yes"?>
<Relationships xmlns="http://schemas.openxmlformats.org/package/2006/relationships"><Relationship Id="rId5" Type="http://schemas.openxmlformats.org/officeDocument/2006/relationships/tags" Target="../tags/tag368.xml"/><Relationship Id="rId4" Type="http://schemas.openxmlformats.org/officeDocument/2006/relationships/tags" Target="../tags/tag367.xml"/><Relationship Id="rId3" Type="http://schemas.openxmlformats.org/officeDocument/2006/relationships/tags" Target="../tags/tag366.xml"/><Relationship Id="rId2" Type="http://schemas.openxmlformats.org/officeDocument/2006/relationships/tags" Target="../tags/tag365.xml"/><Relationship Id="rId1" Type="http://schemas.openxmlformats.org/officeDocument/2006/relationships/slideMaster" Target="../slideMasters/slideMaster24.xml"/></Relationships>
</file>

<file path=ppt/slideLayouts/_rels/slideLayout35.xml.rels><?xml version="1.0" encoding="UTF-8" standalone="yes"?>
<Relationships xmlns="http://schemas.openxmlformats.org/package/2006/relationships"><Relationship Id="rId5" Type="http://schemas.openxmlformats.org/officeDocument/2006/relationships/tags" Target="../tags/tag379.xml"/><Relationship Id="rId4" Type="http://schemas.openxmlformats.org/officeDocument/2006/relationships/tags" Target="../tags/tag378.xml"/><Relationship Id="rId3" Type="http://schemas.openxmlformats.org/officeDocument/2006/relationships/tags" Target="../tags/tag377.xml"/><Relationship Id="rId2" Type="http://schemas.openxmlformats.org/officeDocument/2006/relationships/tags" Target="../tags/tag376.xml"/><Relationship Id="rId1" Type="http://schemas.openxmlformats.org/officeDocument/2006/relationships/slideMaster" Target="../slideMasters/slideMaster25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tags" Target="../tags/tag30.xml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image" Target="../media/image2.png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4" Type="http://schemas.openxmlformats.org/officeDocument/2006/relationships/tags" Target="../tags/tag36.xml"/><Relationship Id="rId13" Type="http://schemas.openxmlformats.org/officeDocument/2006/relationships/tags" Target="../tags/tag35.xml"/><Relationship Id="rId12" Type="http://schemas.openxmlformats.org/officeDocument/2006/relationships/tags" Target="../tags/tag34.xml"/><Relationship Id="rId11" Type="http://schemas.openxmlformats.org/officeDocument/2006/relationships/tags" Target="../tags/tag33.xml"/><Relationship Id="rId10" Type="http://schemas.openxmlformats.org/officeDocument/2006/relationships/tags" Target="../tags/tag3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50.xml"/><Relationship Id="rId8" Type="http://schemas.openxmlformats.org/officeDocument/2006/relationships/tags" Target="../tags/tag49.xml"/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任意多边形: 形状 12"/>
          <p:cNvSpPr/>
          <p:nvPr userDrawn="1">
            <p:custDataLst>
              <p:tags r:id="rId3"/>
            </p:custDataLst>
          </p:nvPr>
        </p:nvSpPr>
        <p:spPr>
          <a:xfrm>
            <a:off x="8633689" y="623453"/>
            <a:ext cx="3558311" cy="5350598"/>
          </a:xfrm>
          <a:custGeom>
            <a:avLst/>
            <a:gdLst>
              <a:gd name="connsiteX0" fmla="*/ 2675299 w 3558311"/>
              <a:gd name="connsiteY0" fmla="*/ 0 h 5350598"/>
              <a:gd name="connsiteX1" fmla="*/ 3470851 w 3558311"/>
              <a:gd name="connsiteY1" fmla="*/ 120276 h 5350598"/>
              <a:gd name="connsiteX2" fmla="*/ 3558311 w 3558311"/>
              <a:gd name="connsiteY2" fmla="*/ 152287 h 5350598"/>
              <a:gd name="connsiteX3" fmla="*/ 3558311 w 3558311"/>
              <a:gd name="connsiteY3" fmla="*/ 5198311 h 5350598"/>
              <a:gd name="connsiteX4" fmla="*/ 3470851 w 3558311"/>
              <a:gd name="connsiteY4" fmla="*/ 5230322 h 5350598"/>
              <a:gd name="connsiteX5" fmla="*/ 2675299 w 3558311"/>
              <a:gd name="connsiteY5" fmla="*/ 5350598 h 5350598"/>
              <a:gd name="connsiteX6" fmla="*/ 0 w 3558311"/>
              <a:gd name="connsiteY6" fmla="*/ 2675299 h 5350598"/>
              <a:gd name="connsiteX7" fmla="*/ 2675299 w 3558311"/>
              <a:gd name="connsiteY7" fmla="*/ 0 h 5350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58311" h="5350598">
                <a:moveTo>
                  <a:pt x="2675299" y="0"/>
                </a:moveTo>
                <a:cubicBezTo>
                  <a:pt x="2952335" y="0"/>
                  <a:pt x="3219536" y="42109"/>
                  <a:pt x="3470851" y="120276"/>
                </a:cubicBezTo>
                <a:lnTo>
                  <a:pt x="3558311" y="152287"/>
                </a:lnTo>
                <a:lnTo>
                  <a:pt x="3558311" y="5198311"/>
                </a:lnTo>
                <a:lnTo>
                  <a:pt x="3470851" y="5230322"/>
                </a:lnTo>
                <a:cubicBezTo>
                  <a:pt x="3219536" y="5308489"/>
                  <a:pt x="2952335" y="5350598"/>
                  <a:pt x="2675299" y="5350598"/>
                </a:cubicBezTo>
                <a:cubicBezTo>
                  <a:pt x="1197772" y="5350598"/>
                  <a:pt x="0" y="4152826"/>
                  <a:pt x="0" y="2675299"/>
                </a:cubicBezTo>
                <a:cubicBezTo>
                  <a:pt x="0" y="1197772"/>
                  <a:pt x="1197772" y="0"/>
                  <a:pt x="2675299" y="0"/>
                </a:cubicBezTo>
                <a:close/>
              </a:path>
            </a:pathLst>
          </a:custGeom>
          <a:gradFill flip="none" rotWithShape="1">
            <a:gsLst>
              <a:gs pos="0">
                <a:srgbClr val="FFFFFF">
                  <a:alpha val="60000"/>
                </a:srgbClr>
              </a:gs>
              <a:gs pos="90000">
                <a:srgbClr val="FFFFFF">
                  <a:alpha val="0"/>
                </a:srgbClr>
              </a:gs>
            </a:gsLst>
            <a:lin ang="2700000" scaled="1"/>
            <a:tileRect/>
          </a:gradFill>
          <a:ln>
            <a:noFill/>
            <a:prstDash val="solid"/>
          </a:ln>
          <a:effectLst>
            <a:outerShdw blurRad="203200" dist="101600" dir="8100000" algn="tr" rotWithShape="0">
              <a:srgbClr val="0048E5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>
            <p:custDataLst>
              <p:tags r:id="rId4"/>
            </p:custDataLst>
          </p:nvPr>
        </p:nvSpPr>
        <p:spPr>
          <a:xfrm>
            <a:off x="7977477" y="3976255"/>
            <a:ext cx="2427286" cy="2427286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60000"/>
                </a:srgbClr>
              </a:gs>
              <a:gs pos="90000">
                <a:srgbClr val="FFFFFF">
                  <a:alpha val="0"/>
                </a:srgbClr>
              </a:gs>
            </a:gsLst>
            <a:lin ang="2700000" scaled="1"/>
            <a:tileRect/>
          </a:gradFill>
          <a:ln>
            <a:noFill/>
            <a:prstDash val="solid"/>
          </a:ln>
          <a:effectLst>
            <a:outerShdw blurRad="203200" dist="101600" dir="8100000" algn="tr" rotWithShape="0">
              <a:srgbClr val="0048E5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6" name="任意多边形: 形状 15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883538" cy="1650159"/>
          </a:xfrm>
          <a:custGeom>
            <a:avLst/>
            <a:gdLst>
              <a:gd name="connsiteX0" fmla="*/ 0 w 1883538"/>
              <a:gd name="connsiteY0" fmla="*/ 0 h 1650159"/>
              <a:gd name="connsiteX1" fmla="*/ 1883538 w 1883538"/>
              <a:gd name="connsiteY1" fmla="*/ 0 h 1650159"/>
              <a:gd name="connsiteX2" fmla="*/ 233379 w 1883538"/>
              <a:gd name="connsiteY2" fmla="*/ 1650159 h 1650159"/>
              <a:gd name="connsiteX3" fmla="*/ 64660 w 1883538"/>
              <a:gd name="connsiteY3" fmla="*/ 1641640 h 1650159"/>
              <a:gd name="connsiteX4" fmla="*/ 0 w 1883538"/>
              <a:gd name="connsiteY4" fmla="*/ 1631771 h 165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3538" h="1650159">
                <a:moveTo>
                  <a:pt x="0" y="0"/>
                </a:moveTo>
                <a:lnTo>
                  <a:pt x="1883538" y="0"/>
                </a:lnTo>
                <a:cubicBezTo>
                  <a:pt x="1883538" y="911358"/>
                  <a:pt x="1144737" y="1650159"/>
                  <a:pt x="233379" y="1650159"/>
                </a:cubicBezTo>
                <a:cubicBezTo>
                  <a:pt x="176419" y="1650159"/>
                  <a:pt x="120134" y="1647273"/>
                  <a:pt x="64660" y="1641640"/>
                </a:cubicBezTo>
                <a:lnTo>
                  <a:pt x="0" y="1631771"/>
                </a:lnTo>
                <a:close/>
              </a:path>
            </a:pathLst>
          </a:custGeom>
          <a:gradFill flip="none" rotWithShape="1">
            <a:gsLst>
              <a:gs pos="0">
                <a:srgbClr val="FFFFFF">
                  <a:alpha val="39000"/>
                </a:srgbClr>
              </a:gs>
              <a:gs pos="81000">
                <a:srgbClr val="FFFFFF">
                  <a:alpha val="0"/>
                </a:srgbClr>
              </a:gs>
            </a:gsLst>
            <a:lin ang="2700000" scaled="1"/>
            <a:tileRect/>
          </a:gradFill>
          <a:ln>
            <a:noFill/>
            <a:prstDash val="solid"/>
          </a:ln>
          <a:effectLst>
            <a:outerShdw blurRad="203200" dist="101600" dir="8100000" algn="tr" rotWithShape="0">
              <a:srgbClr val="0048E5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cxnSp>
        <p:nvCxnSpPr>
          <p:cNvPr id="17" name="直接连接符 16"/>
          <p:cNvCxnSpPr/>
          <p:nvPr userDrawn="1">
            <p:custDataLst>
              <p:tags r:id="rId6"/>
            </p:custDataLst>
          </p:nvPr>
        </p:nvCxnSpPr>
        <p:spPr>
          <a:xfrm>
            <a:off x="11470255" y="1921"/>
            <a:ext cx="0" cy="6856095"/>
          </a:xfrm>
          <a:prstGeom prst="line">
            <a:avLst/>
          </a:prstGeom>
          <a:ln>
            <a:solidFill>
              <a:srgbClr val="FFFF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/>
            <p:custDataLst>
              <p:tags r:id="rId7"/>
            </p:custDataLst>
          </p:nvPr>
        </p:nvSpPr>
        <p:spPr>
          <a:xfrm>
            <a:off x="965835" y="1363345"/>
            <a:ext cx="6218555" cy="2719070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6000">
                <a:solidFill>
                  <a:srgbClr val="FFFFFF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11"/>
            </p:custDataLst>
          </p:nvPr>
        </p:nvSpPr>
        <p:spPr>
          <a:xfrm>
            <a:off x="1273180" y="448133"/>
            <a:ext cx="2880000" cy="504000"/>
          </a:xfrm>
        </p:spPr>
        <p:txBody>
          <a:bodyPr wrap="square" anchor="ctr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公司名</a:t>
            </a:r>
            <a:endParaRPr lang="zh-CN" altLang="en-US" dirty="0"/>
          </a:p>
        </p:txBody>
      </p:sp>
      <p:sp>
        <p:nvSpPr>
          <p:cNvPr id="14" name="日期时间占位符 7"/>
          <p:cNvSpPr>
            <a:spLocks noGrp="1"/>
          </p:cNvSpPr>
          <p:nvPr>
            <p:ph type="body" sz="quarter" idx="14" hasCustomPrompt="1"/>
            <p:custDataLst>
              <p:tags r:id="rId12"/>
            </p:custDataLst>
          </p:nvPr>
        </p:nvSpPr>
        <p:spPr>
          <a:xfrm>
            <a:off x="8823892" y="5661201"/>
            <a:ext cx="2427287" cy="504000"/>
          </a:xfrm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日期时间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3"/>
            </p:custDataLst>
          </p:nvPr>
        </p:nvSpPr>
        <p:spPr>
          <a:xfrm>
            <a:off x="995477" y="4341084"/>
            <a:ext cx="2232000" cy="504000"/>
          </a:xfrm>
          <a:prstGeom prst="roundRect">
            <a:avLst>
              <a:gd name="adj" fmla="val 50000"/>
            </a:avLst>
          </a:prstGeom>
          <a:ln>
            <a:solidFill>
              <a:srgbClr val="FFFFFF"/>
            </a:solidFill>
          </a:ln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rgbClr val="FFFFF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  <p:cxnSp>
        <p:nvCxnSpPr>
          <p:cNvPr id="23" name="直接连接符 22"/>
          <p:cNvCxnSpPr/>
          <p:nvPr>
            <p:custDataLst>
              <p:tags r:id="rId14"/>
            </p:custDataLst>
          </p:nvPr>
        </p:nvCxnSpPr>
        <p:spPr>
          <a:xfrm>
            <a:off x="1142240" y="628976"/>
            <a:ext cx="0" cy="161365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 descr="图片1"/>
          <p:cNvPicPr>
            <a:picLocks noChangeAspect="1"/>
          </p:cNvPicPr>
          <p:nvPr userDrawn="1">
            <p:custDataLst>
              <p:tags r:id="rId15"/>
            </p:custDataLst>
          </p:nvPr>
        </p:nvPicPr>
        <p:blipFill>
          <a:blip r:embed="rId16"/>
          <a:srcRect l="1265" b="18498"/>
          <a:stretch>
            <a:fillRect/>
          </a:stretch>
        </p:blipFill>
        <p:spPr>
          <a:xfrm>
            <a:off x="0" y="4418330"/>
            <a:ext cx="4460240" cy="24396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 userDrawn="1">
            <p:custDataLst>
              <p:tags r:id="rId3"/>
            </p:custDataLst>
          </p:nvPr>
        </p:nvSpPr>
        <p:spPr>
          <a:xfrm>
            <a:off x="8633689" y="623453"/>
            <a:ext cx="3558311" cy="5350598"/>
          </a:xfrm>
          <a:custGeom>
            <a:avLst/>
            <a:gdLst>
              <a:gd name="connsiteX0" fmla="*/ 2675299 w 3558311"/>
              <a:gd name="connsiteY0" fmla="*/ 0 h 5350598"/>
              <a:gd name="connsiteX1" fmla="*/ 3470851 w 3558311"/>
              <a:gd name="connsiteY1" fmla="*/ 120276 h 5350598"/>
              <a:gd name="connsiteX2" fmla="*/ 3558311 w 3558311"/>
              <a:gd name="connsiteY2" fmla="*/ 152287 h 5350598"/>
              <a:gd name="connsiteX3" fmla="*/ 3558311 w 3558311"/>
              <a:gd name="connsiteY3" fmla="*/ 5198311 h 5350598"/>
              <a:gd name="connsiteX4" fmla="*/ 3470851 w 3558311"/>
              <a:gd name="connsiteY4" fmla="*/ 5230322 h 5350598"/>
              <a:gd name="connsiteX5" fmla="*/ 2675299 w 3558311"/>
              <a:gd name="connsiteY5" fmla="*/ 5350598 h 5350598"/>
              <a:gd name="connsiteX6" fmla="*/ 0 w 3558311"/>
              <a:gd name="connsiteY6" fmla="*/ 2675299 h 5350598"/>
              <a:gd name="connsiteX7" fmla="*/ 2675299 w 3558311"/>
              <a:gd name="connsiteY7" fmla="*/ 0 h 5350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58311" h="5350598">
                <a:moveTo>
                  <a:pt x="2675299" y="0"/>
                </a:moveTo>
                <a:cubicBezTo>
                  <a:pt x="2952335" y="0"/>
                  <a:pt x="3219536" y="42109"/>
                  <a:pt x="3470851" y="120276"/>
                </a:cubicBezTo>
                <a:lnTo>
                  <a:pt x="3558311" y="152287"/>
                </a:lnTo>
                <a:lnTo>
                  <a:pt x="3558311" y="5198311"/>
                </a:lnTo>
                <a:lnTo>
                  <a:pt x="3470851" y="5230322"/>
                </a:lnTo>
                <a:cubicBezTo>
                  <a:pt x="3219536" y="5308489"/>
                  <a:pt x="2952335" y="5350598"/>
                  <a:pt x="2675299" y="5350598"/>
                </a:cubicBezTo>
                <a:cubicBezTo>
                  <a:pt x="1197772" y="5350598"/>
                  <a:pt x="0" y="4152826"/>
                  <a:pt x="0" y="2675299"/>
                </a:cubicBezTo>
                <a:cubicBezTo>
                  <a:pt x="0" y="1197772"/>
                  <a:pt x="1197772" y="0"/>
                  <a:pt x="2675299" y="0"/>
                </a:cubicBezTo>
                <a:close/>
              </a:path>
            </a:pathLst>
          </a:custGeom>
          <a:gradFill flip="none" rotWithShape="1">
            <a:gsLst>
              <a:gs pos="0">
                <a:srgbClr val="FFFFFF">
                  <a:alpha val="60000"/>
                </a:srgbClr>
              </a:gs>
              <a:gs pos="90000">
                <a:srgbClr val="FFFFFF">
                  <a:alpha val="0"/>
                </a:srgbClr>
              </a:gs>
            </a:gsLst>
            <a:lin ang="2700000" scaled="1"/>
            <a:tileRect/>
          </a:gradFill>
          <a:ln>
            <a:noFill/>
            <a:prstDash val="solid"/>
          </a:ln>
          <a:effectLst>
            <a:outerShdw blurRad="203200" dist="101600" dir="8100000" algn="tr" rotWithShape="0">
              <a:srgbClr val="0048E5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5" name="椭圆 14"/>
          <p:cNvSpPr/>
          <p:nvPr userDrawn="1">
            <p:custDataLst>
              <p:tags r:id="rId4"/>
            </p:custDataLst>
          </p:nvPr>
        </p:nvSpPr>
        <p:spPr>
          <a:xfrm>
            <a:off x="7977477" y="3976255"/>
            <a:ext cx="2427286" cy="2427286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60000"/>
                </a:srgbClr>
              </a:gs>
              <a:gs pos="90000">
                <a:srgbClr val="FFFFFF">
                  <a:alpha val="0"/>
                </a:srgbClr>
              </a:gs>
            </a:gsLst>
            <a:lin ang="2700000" scaled="1"/>
            <a:tileRect/>
          </a:gradFill>
          <a:ln>
            <a:noFill/>
            <a:prstDash val="solid"/>
          </a:ln>
          <a:effectLst>
            <a:outerShdw blurRad="203200" dist="101600" dir="8100000" algn="tr" rotWithShape="0">
              <a:srgbClr val="0048E5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6" name="任意多边形: 形状 15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883538" cy="1650159"/>
          </a:xfrm>
          <a:custGeom>
            <a:avLst/>
            <a:gdLst>
              <a:gd name="connsiteX0" fmla="*/ 0 w 1883538"/>
              <a:gd name="connsiteY0" fmla="*/ 0 h 1650159"/>
              <a:gd name="connsiteX1" fmla="*/ 1883538 w 1883538"/>
              <a:gd name="connsiteY1" fmla="*/ 0 h 1650159"/>
              <a:gd name="connsiteX2" fmla="*/ 233379 w 1883538"/>
              <a:gd name="connsiteY2" fmla="*/ 1650159 h 1650159"/>
              <a:gd name="connsiteX3" fmla="*/ 64660 w 1883538"/>
              <a:gd name="connsiteY3" fmla="*/ 1641640 h 1650159"/>
              <a:gd name="connsiteX4" fmla="*/ 0 w 1883538"/>
              <a:gd name="connsiteY4" fmla="*/ 1631771 h 165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3538" h="1650159">
                <a:moveTo>
                  <a:pt x="0" y="0"/>
                </a:moveTo>
                <a:lnTo>
                  <a:pt x="1883538" y="0"/>
                </a:lnTo>
                <a:cubicBezTo>
                  <a:pt x="1883538" y="911358"/>
                  <a:pt x="1144737" y="1650159"/>
                  <a:pt x="233379" y="1650159"/>
                </a:cubicBezTo>
                <a:cubicBezTo>
                  <a:pt x="176419" y="1650159"/>
                  <a:pt x="120134" y="1647273"/>
                  <a:pt x="64660" y="1641640"/>
                </a:cubicBezTo>
                <a:lnTo>
                  <a:pt x="0" y="1631771"/>
                </a:lnTo>
                <a:close/>
              </a:path>
            </a:pathLst>
          </a:custGeom>
          <a:gradFill flip="none" rotWithShape="1">
            <a:gsLst>
              <a:gs pos="0">
                <a:srgbClr val="FFFFFF">
                  <a:alpha val="39000"/>
                </a:srgbClr>
              </a:gs>
              <a:gs pos="81000">
                <a:srgbClr val="FFFFFF">
                  <a:alpha val="0"/>
                </a:srgbClr>
              </a:gs>
            </a:gsLst>
            <a:lin ang="2700000" scaled="1"/>
            <a:tileRect/>
          </a:gradFill>
          <a:ln>
            <a:noFill/>
            <a:prstDash val="solid"/>
          </a:ln>
          <a:effectLst>
            <a:outerShdw blurRad="203200" dist="101600" dir="8100000" algn="tr" rotWithShape="0">
              <a:srgbClr val="0048E5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/>
          <p:nvPr userDrawn="1">
            <p:custDataLst>
              <p:tags r:id="rId6"/>
            </p:custDataLst>
          </p:nvPr>
        </p:nvCxnSpPr>
        <p:spPr>
          <a:xfrm>
            <a:off x="11470255" y="12081"/>
            <a:ext cx="0" cy="6840000"/>
          </a:xfrm>
          <a:prstGeom prst="line">
            <a:avLst/>
          </a:prstGeom>
          <a:ln>
            <a:solidFill>
              <a:srgbClr val="FFFF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 userDrawn="1">
            <p:custDataLst>
              <p:tags r:id="rId7"/>
            </p:custDataLst>
          </p:nvPr>
        </p:nvCxnSpPr>
        <p:spPr>
          <a:xfrm>
            <a:off x="1142240" y="628976"/>
            <a:ext cx="0" cy="161365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1104021" y="3142114"/>
            <a:ext cx="5960827" cy="1133614"/>
          </a:xfrm>
        </p:spPr>
        <p:txBody>
          <a:bodyPr wrap="square" anchor="t">
            <a:normAutofit/>
          </a:bodyPr>
          <a:lstStyle>
            <a:lvl1pPr algn="l">
              <a:lnSpc>
                <a:spcPct val="100000"/>
              </a:lnSpc>
              <a:defRPr sz="6600">
                <a:solidFill>
                  <a:srgbClr val="FFFFFF"/>
                </a:solidFill>
              </a:defRPr>
            </a:lvl1pPr>
          </a:lstStyle>
          <a:p>
            <a:r>
              <a:rPr lang="zh-CN" altLang="en-US" dirty="0"/>
              <a:t>编辑母版标题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1104020" y="2118218"/>
            <a:ext cx="5960827" cy="972000"/>
          </a:xfrm>
        </p:spPr>
        <p:txBody>
          <a:bodyPr wrap="square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6000" b="1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1248873" y="436776"/>
            <a:ext cx="2469327" cy="504000"/>
          </a:xfrm>
        </p:spPr>
        <p:txBody>
          <a:bodyPr wrap="square" anchor="ctr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公司</a:t>
            </a:r>
            <a:endParaRPr lang="zh-CN" altLang="en-US" dirty="0"/>
          </a:p>
        </p:txBody>
      </p:sp>
      <p:sp>
        <p:nvSpPr>
          <p:cNvPr id="14" name="日期时间占位符 7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8843635" y="5830798"/>
            <a:ext cx="2427286" cy="365125"/>
          </a:xfrm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日期</a:t>
            </a:r>
            <a:endParaRPr lang="zh-CN" altLang="en-US" dirty="0"/>
          </a:p>
        </p:txBody>
      </p:sp>
      <p:pic>
        <p:nvPicPr>
          <p:cNvPr id="7" name="图片 6" descr="图片1"/>
          <p:cNvPicPr>
            <a:picLocks noChangeAspect="1"/>
          </p:cNvPicPr>
          <p:nvPr userDrawn="1">
            <p:custDataLst>
              <p:tags r:id="rId15"/>
            </p:custDataLst>
          </p:nvPr>
        </p:nvPicPr>
        <p:blipFill>
          <a:blip r:embed="rId16"/>
          <a:srcRect l="1265" b="18498"/>
          <a:stretch>
            <a:fillRect/>
          </a:stretch>
        </p:blipFill>
        <p:spPr>
          <a:xfrm>
            <a:off x="0" y="4418330"/>
            <a:ext cx="4460240" cy="2439670"/>
          </a:xfrm>
          <a:prstGeom prst="rect">
            <a:avLst/>
          </a:prstGeom>
        </p:spPr>
      </p:pic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7"/>
            </p:custDataLst>
          </p:nvPr>
        </p:nvSpPr>
        <p:spPr>
          <a:xfrm>
            <a:off x="1104021" y="4483323"/>
            <a:ext cx="2232000" cy="504000"/>
          </a:xfrm>
          <a:prstGeom prst="roundRect">
            <a:avLst>
              <a:gd name="adj" fmla="val 50000"/>
            </a:avLst>
          </a:prstGeom>
          <a:ln>
            <a:solidFill>
              <a:srgbClr val="FFFFFF"/>
            </a:solidFill>
          </a:ln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rgbClr val="FFFFF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 l="38052" b="9236"/>
          <a:stretch>
            <a:fillRect/>
          </a:stretch>
        </p:blipFill>
        <p:spPr>
          <a:xfrm>
            <a:off x="0" y="1844324"/>
            <a:ext cx="9266198" cy="5013676"/>
          </a:xfrm>
          <a:custGeom>
            <a:avLst/>
            <a:gdLst>
              <a:gd name="connsiteX0" fmla="*/ 0 w 8263308"/>
              <a:gd name="connsiteY0" fmla="*/ 0 h 4471041"/>
              <a:gd name="connsiteX1" fmla="*/ 8263308 w 8263308"/>
              <a:gd name="connsiteY1" fmla="*/ 0 h 4471041"/>
              <a:gd name="connsiteX2" fmla="*/ 8263308 w 8263308"/>
              <a:gd name="connsiteY2" fmla="*/ 4471041 h 4471041"/>
              <a:gd name="connsiteX3" fmla="*/ 0 w 8263308"/>
              <a:gd name="connsiteY3" fmla="*/ 4471041 h 4471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63308" h="4471041">
                <a:moveTo>
                  <a:pt x="0" y="0"/>
                </a:moveTo>
                <a:lnTo>
                  <a:pt x="8263308" y="0"/>
                </a:lnTo>
                <a:lnTo>
                  <a:pt x="8263308" y="4471041"/>
                </a:lnTo>
                <a:lnTo>
                  <a:pt x="0" y="4471041"/>
                </a:lnTo>
                <a:close/>
              </a:path>
            </a:pathLst>
          </a:custGeom>
        </p:spPr>
      </p:pic>
      <p:sp>
        <p:nvSpPr>
          <p:cNvPr id="15" name="任意多边形: 形状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883538" cy="1650159"/>
          </a:xfrm>
          <a:custGeom>
            <a:avLst/>
            <a:gdLst>
              <a:gd name="connsiteX0" fmla="*/ 0 w 1883538"/>
              <a:gd name="connsiteY0" fmla="*/ 0 h 1650159"/>
              <a:gd name="connsiteX1" fmla="*/ 1883538 w 1883538"/>
              <a:gd name="connsiteY1" fmla="*/ 0 h 1650159"/>
              <a:gd name="connsiteX2" fmla="*/ 233379 w 1883538"/>
              <a:gd name="connsiteY2" fmla="*/ 1650159 h 1650159"/>
              <a:gd name="connsiteX3" fmla="*/ 64660 w 1883538"/>
              <a:gd name="connsiteY3" fmla="*/ 1641640 h 1650159"/>
              <a:gd name="connsiteX4" fmla="*/ 0 w 1883538"/>
              <a:gd name="connsiteY4" fmla="*/ 1631771 h 165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3538" h="1650159">
                <a:moveTo>
                  <a:pt x="0" y="0"/>
                </a:moveTo>
                <a:lnTo>
                  <a:pt x="1883538" y="0"/>
                </a:lnTo>
                <a:cubicBezTo>
                  <a:pt x="1883538" y="911358"/>
                  <a:pt x="1144737" y="1650159"/>
                  <a:pt x="233379" y="1650159"/>
                </a:cubicBezTo>
                <a:cubicBezTo>
                  <a:pt x="176419" y="1650159"/>
                  <a:pt x="120134" y="1647273"/>
                  <a:pt x="64660" y="1641640"/>
                </a:cubicBezTo>
                <a:lnTo>
                  <a:pt x="0" y="1631771"/>
                </a:lnTo>
                <a:close/>
              </a:path>
            </a:pathLst>
          </a:custGeom>
          <a:gradFill flip="none" rotWithShape="1">
            <a:gsLst>
              <a:gs pos="0">
                <a:srgbClr val="FFFFFF">
                  <a:alpha val="39000"/>
                </a:srgbClr>
              </a:gs>
              <a:gs pos="81000">
                <a:srgbClr val="FFFFFF">
                  <a:alpha val="0"/>
                </a:srgbClr>
              </a:gs>
            </a:gsLst>
            <a:lin ang="2700000" scaled="1"/>
            <a:tileRect/>
          </a:gradFill>
          <a:ln>
            <a:noFill/>
            <a:prstDash val="solid"/>
          </a:ln>
          <a:effectLst>
            <a:outerShdw blurRad="203200" dist="101600" dir="8100000" algn="tr" rotWithShape="0">
              <a:srgbClr val="0048E5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>
            <p:custDataLst>
              <p:tags r:id="rId6"/>
            </p:custDataLst>
          </p:nvPr>
        </p:nvCxnSpPr>
        <p:spPr>
          <a:xfrm>
            <a:off x="11470255" y="19701"/>
            <a:ext cx="0" cy="6838315"/>
          </a:xfrm>
          <a:prstGeom prst="line">
            <a:avLst/>
          </a:prstGeom>
          <a:ln>
            <a:solidFill>
              <a:srgbClr val="FFFF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 userDrawn="1">
            <p:custDataLst>
              <p:tags r:id="rId7"/>
            </p:custDataLst>
          </p:nvPr>
        </p:nvCxnSpPr>
        <p:spPr>
          <a:xfrm>
            <a:off x="1063721" y="3674747"/>
            <a:ext cx="75237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 userDrawn="1">
            <p:custDataLst>
              <p:tags r:id="rId8"/>
            </p:custDataLst>
          </p:nvPr>
        </p:nvSpPr>
        <p:spPr>
          <a:xfrm>
            <a:off x="6776966" y="1350564"/>
            <a:ext cx="4156873" cy="4156873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60000"/>
                </a:srgbClr>
              </a:gs>
              <a:gs pos="90000">
                <a:srgbClr val="FFFFFF">
                  <a:alpha val="0"/>
                </a:srgbClr>
              </a:gs>
            </a:gsLst>
            <a:lin ang="2700000" scaled="1"/>
            <a:tileRect/>
          </a:gradFill>
          <a:ln>
            <a:noFill/>
            <a:prstDash val="solid"/>
          </a:ln>
          <a:effectLst>
            <a:outerShdw blurRad="203200" dist="101600" dir="8100000" algn="tr" rotWithShape="0">
              <a:srgbClr val="0048E5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053089" y="2371205"/>
            <a:ext cx="6347172" cy="1152000"/>
          </a:xfrm>
        </p:spPr>
        <p:txBody>
          <a:bodyPr wrap="square" anchor="b">
            <a:normAutofit/>
          </a:bodyPr>
          <a:lstStyle>
            <a:lvl1pPr algn="l">
              <a:defRPr sz="5400">
                <a:solidFill>
                  <a:srgbClr val="FFFFFF"/>
                </a:solidFill>
              </a:defRPr>
            </a:lvl1pPr>
          </a:lstStyle>
          <a:p>
            <a:r>
              <a:rPr lang="zh-CN" altLang="en-US" dirty="0"/>
              <a:t>单击编辑母版标题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0"/>
            </p:custDataLst>
          </p:nvPr>
        </p:nvSpPr>
        <p:spPr>
          <a:xfrm>
            <a:off x="1053089" y="3826290"/>
            <a:ext cx="4569600" cy="936000"/>
          </a:xfrm>
        </p:spPr>
        <p:txBody>
          <a:bodyPr wrap="square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1"/>
            </p:custDataLst>
          </p:nvPr>
        </p:nvSpPr>
        <p:spPr>
          <a:xfrm>
            <a:off x="7550611" y="2094294"/>
            <a:ext cx="2535210" cy="2371688"/>
          </a:xfrm>
        </p:spPr>
        <p:txBody>
          <a:bodyPr wrap="none" anchor="ctr">
            <a:normAutofit/>
          </a:bodyPr>
          <a:lstStyle>
            <a:lvl1pPr marL="0" indent="0" algn="ctr">
              <a:buNone/>
              <a:defRPr sz="166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 l="38052" b="9236"/>
          <a:stretch>
            <a:fillRect/>
          </a:stretch>
        </p:blipFill>
        <p:spPr>
          <a:xfrm>
            <a:off x="0" y="1844324"/>
            <a:ext cx="9266198" cy="5013676"/>
          </a:xfrm>
          <a:custGeom>
            <a:avLst/>
            <a:gdLst>
              <a:gd name="connsiteX0" fmla="*/ 0 w 8263308"/>
              <a:gd name="connsiteY0" fmla="*/ 0 h 4471041"/>
              <a:gd name="connsiteX1" fmla="*/ 8263308 w 8263308"/>
              <a:gd name="connsiteY1" fmla="*/ 0 h 4471041"/>
              <a:gd name="connsiteX2" fmla="*/ 8263308 w 8263308"/>
              <a:gd name="connsiteY2" fmla="*/ 4471041 h 4471041"/>
              <a:gd name="connsiteX3" fmla="*/ 0 w 8263308"/>
              <a:gd name="connsiteY3" fmla="*/ 4471041 h 4471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63308" h="4471041">
                <a:moveTo>
                  <a:pt x="0" y="0"/>
                </a:moveTo>
                <a:lnTo>
                  <a:pt x="8263308" y="0"/>
                </a:lnTo>
                <a:lnTo>
                  <a:pt x="8263308" y="4471041"/>
                </a:lnTo>
                <a:lnTo>
                  <a:pt x="0" y="4471041"/>
                </a:lnTo>
                <a:close/>
              </a:path>
            </a:pathLst>
          </a:custGeom>
        </p:spPr>
      </p:pic>
      <p:sp>
        <p:nvSpPr>
          <p:cNvPr id="15" name="任意多边形: 形状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883538" cy="1650159"/>
          </a:xfrm>
          <a:custGeom>
            <a:avLst/>
            <a:gdLst>
              <a:gd name="connsiteX0" fmla="*/ 0 w 1883538"/>
              <a:gd name="connsiteY0" fmla="*/ 0 h 1650159"/>
              <a:gd name="connsiteX1" fmla="*/ 1883538 w 1883538"/>
              <a:gd name="connsiteY1" fmla="*/ 0 h 1650159"/>
              <a:gd name="connsiteX2" fmla="*/ 233379 w 1883538"/>
              <a:gd name="connsiteY2" fmla="*/ 1650159 h 1650159"/>
              <a:gd name="connsiteX3" fmla="*/ 64660 w 1883538"/>
              <a:gd name="connsiteY3" fmla="*/ 1641640 h 1650159"/>
              <a:gd name="connsiteX4" fmla="*/ 0 w 1883538"/>
              <a:gd name="connsiteY4" fmla="*/ 1631771 h 165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3538" h="1650159">
                <a:moveTo>
                  <a:pt x="0" y="0"/>
                </a:moveTo>
                <a:lnTo>
                  <a:pt x="1883538" y="0"/>
                </a:lnTo>
                <a:cubicBezTo>
                  <a:pt x="1883538" y="911358"/>
                  <a:pt x="1144737" y="1650159"/>
                  <a:pt x="233379" y="1650159"/>
                </a:cubicBezTo>
                <a:cubicBezTo>
                  <a:pt x="176419" y="1650159"/>
                  <a:pt x="120134" y="1647273"/>
                  <a:pt x="64660" y="1641640"/>
                </a:cubicBezTo>
                <a:lnTo>
                  <a:pt x="0" y="1631771"/>
                </a:lnTo>
                <a:close/>
              </a:path>
            </a:pathLst>
          </a:custGeom>
          <a:gradFill flip="none" rotWithShape="1">
            <a:gsLst>
              <a:gs pos="0">
                <a:srgbClr val="FFFFFF">
                  <a:alpha val="39000"/>
                </a:srgbClr>
              </a:gs>
              <a:gs pos="81000">
                <a:srgbClr val="FFFFFF">
                  <a:alpha val="0"/>
                </a:srgbClr>
              </a:gs>
            </a:gsLst>
            <a:lin ang="2700000" scaled="1"/>
            <a:tileRect/>
          </a:gradFill>
          <a:ln>
            <a:noFill/>
            <a:prstDash val="solid"/>
          </a:ln>
          <a:effectLst>
            <a:outerShdw blurRad="203200" dist="101600" dir="8100000" algn="tr" rotWithShape="0">
              <a:srgbClr val="0048E5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>
            <p:custDataLst>
              <p:tags r:id="rId6"/>
            </p:custDataLst>
          </p:nvPr>
        </p:nvCxnSpPr>
        <p:spPr>
          <a:xfrm>
            <a:off x="11470255" y="19701"/>
            <a:ext cx="0" cy="6838315"/>
          </a:xfrm>
          <a:prstGeom prst="line">
            <a:avLst/>
          </a:prstGeom>
          <a:ln>
            <a:solidFill>
              <a:srgbClr val="FFFF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 userDrawn="1">
            <p:custDataLst>
              <p:tags r:id="rId7"/>
            </p:custDataLst>
          </p:nvPr>
        </p:nvCxnSpPr>
        <p:spPr>
          <a:xfrm>
            <a:off x="1063721" y="3674747"/>
            <a:ext cx="75237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 userDrawn="1">
            <p:custDataLst>
              <p:tags r:id="rId8"/>
            </p:custDataLst>
          </p:nvPr>
        </p:nvSpPr>
        <p:spPr>
          <a:xfrm>
            <a:off x="6776966" y="1350564"/>
            <a:ext cx="4156873" cy="4156873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60000"/>
                </a:srgbClr>
              </a:gs>
              <a:gs pos="90000">
                <a:srgbClr val="FFFFFF">
                  <a:alpha val="0"/>
                </a:srgbClr>
              </a:gs>
            </a:gsLst>
            <a:lin ang="2700000" scaled="1"/>
            <a:tileRect/>
          </a:gradFill>
          <a:ln>
            <a:noFill/>
            <a:prstDash val="solid"/>
          </a:ln>
          <a:effectLst>
            <a:outerShdw blurRad="203200" dist="101600" dir="8100000" algn="tr" rotWithShape="0">
              <a:srgbClr val="0048E5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053089" y="2371205"/>
            <a:ext cx="6347172" cy="1152000"/>
          </a:xfrm>
        </p:spPr>
        <p:txBody>
          <a:bodyPr wrap="square" anchor="b">
            <a:normAutofit/>
          </a:bodyPr>
          <a:lstStyle>
            <a:lvl1pPr algn="l">
              <a:defRPr sz="5400">
                <a:solidFill>
                  <a:srgbClr val="FFFFFF"/>
                </a:solidFill>
              </a:defRPr>
            </a:lvl1pPr>
          </a:lstStyle>
          <a:p>
            <a:r>
              <a:rPr lang="zh-CN" altLang="en-US" dirty="0"/>
              <a:t>单击编辑母版标题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0"/>
            </p:custDataLst>
          </p:nvPr>
        </p:nvSpPr>
        <p:spPr>
          <a:xfrm>
            <a:off x="1053089" y="3826290"/>
            <a:ext cx="4569600" cy="936000"/>
          </a:xfrm>
        </p:spPr>
        <p:txBody>
          <a:bodyPr wrap="square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1"/>
            </p:custDataLst>
          </p:nvPr>
        </p:nvSpPr>
        <p:spPr>
          <a:xfrm>
            <a:off x="7550611" y="2094294"/>
            <a:ext cx="2535210" cy="2371688"/>
          </a:xfrm>
        </p:spPr>
        <p:txBody>
          <a:bodyPr wrap="none" anchor="ctr">
            <a:normAutofit/>
          </a:bodyPr>
          <a:lstStyle>
            <a:lvl1pPr marL="0" indent="0" algn="ctr">
              <a:buNone/>
              <a:defRPr sz="166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839788" y="565200"/>
            <a:ext cx="1609599" cy="1081088"/>
          </a:xfrm>
        </p:spPr>
        <p:txBody>
          <a:bodyPr wrap="square" anchor="b">
            <a:normAutofit/>
          </a:bodyPr>
          <a:lstStyle>
            <a:lvl1pPr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任意多边形: 形状 9"/>
          <p:cNvSpPr/>
          <p:nvPr userDrawn="1">
            <p:custDataLst>
              <p:tags r:id="rId6"/>
            </p:custDataLst>
          </p:nvPr>
        </p:nvSpPr>
        <p:spPr>
          <a:xfrm>
            <a:off x="7623000" y="0"/>
            <a:ext cx="4569001" cy="2235200"/>
          </a:xfrm>
          <a:custGeom>
            <a:avLst/>
            <a:gdLst>
              <a:gd name="connsiteX0" fmla="*/ 0 w 6726149"/>
              <a:gd name="connsiteY0" fmla="*/ 0 h 3290498"/>
              <a:gd name="connsiteX1" fmla="*/ 6726149 w 6726149"/>
              <a:gd name="connsiteY1" fmla="*/ 0 h 3290498"/>
              <a:gd name="connsiteX2" fmla="*/ 6726149 w 6726149"/>
              <a:gd name="connsiteY2" fmla="*/ 2976151 h 3290498"/>
              <a:gd name="connsiteX3" fmla="*/ 6504586 w 6726149"/>
              <a:gd name="connsiteY3" fmla="*/ 3051120 h 3290498"/>
              <a:gd name="connsiteX4" fmla="*/ 4921250 w 6726149"/>
              <a:gd name="connsiteY4" fmla="*/ 3290498 h 3290498"/>
              <a:gd name="connsiteX5" fmla="*/ 15199 w 6726149"/>
              <a:gd name="connsiteY5" fmla="*/ 38549 h 329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26149" h="3290498">
                <a:moveTo>
                  <a:pt x="0" y="0"/>
                </a:moveTo>
                <a:lnTo>
                  <a:pt x="6726149" y="0"/>
                </a:lnTo>
                <a:lnTo>
                  <a:pt x="6726149" y="2976151"/>
                </a:lnTo>
                <a:lnTo>
                  <a:pt x="6504586" y="3051120"/>
                </a:lnTo>
                <a:cubicBezTo>
                  <a:pt x="6004411" y="3206691"/>
                  <a:pt x="5472617" y="3290498"/>
                  <a:pt x="4921250" y="3290498"/>
                </a:cubicBezTo>
                <a:cubicBezTo>
                  <a:pt x="2715781" y="3290498"/>
                  <a:pt x="823498" y="1949583"/>
                  <a:pt x="15199" y="38549"/>
                </a:cubicBezTo>
                <a:close/>
              </a:path>
            </a:pathLst>
          </a:cu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0048E5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 l="38052" b="9236"/>
          <a:stretch>
            <a:fillRect/>
          </a:stretch>
        </p:blipFill>
        <p:spPr>
          <a:xfrm>
            <a:off x="0" y="1844324"/>
            <a:ext cx="9266198" cy="5013676"/>
          </a:xfrm>
          <a:custGeom>
            <a:avLst/>
            <a:gdLst>
              <a:gd name="connsiteX0" fmla="*/ 0 w 8263308"/>
              <a:gd name="connsiteY0" fmla="*/ 0 h 4471041"/>
              <a:gd name="connsiteX1" fmla="*/ 8263308 w 8263308"/>
              <a:gd name="connsiteY1" fmla="*/ 0 h 4471041"/>
              <a:gd name="connsiteX2" fmla="*/ 8263308 w 8263308"/>
              <a:gd name="connsiteY2" fmla="*/ 4471041 h 4471041"/>
              <a:gd name="connsiteX3" fmla="*/ 0 w 8263308"/>
              <a:gd name="connsiteY3" fmla="*/ 4471041 h 4471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63308" h="4471041">
                <a:moveTo>
                  <a:pt x="0" y="0"/>
                </a:moveTo>
                <a:lnTo>
                  <a:pt x="8263308" y="0"/>
                </a:lnTo>
                <a:lnTo>
                  <a:pt x="8263308" y="4471041"/>
                </a:lnTo>
                <a:lnTo>
                  <a:pt x="0" y="4471041"/>
                </a:lnTo>
                <a:close/>
              </a:path>
            </a:pathLst>
          </a:custGeom>
        </p:spPr>
      </p:pic>
      <p:sp>
        <p:nvSpPr>
          <p:cNvPr id="15" name="任意多边形: 形状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883538" cy="1650159"/>
          </a:xfrm>
          <a:custGeom>
            <a:avLst/>
            <a:gdLst>
              <a:gd name="connsiteX0" fmla="*/ 0 w 1883538"/>
              <a:gd name="connsiteY0" fmla="*/ 0 h 1650159"/>
              <a:gd name="connsiteX1" fmla="*/ 1883538 w 1883538"/>
              <a:gd name="connsiteY1" fmla="*/ 0 h 1650159"/>
              <a:gd name="connsiteX2" fmla="*/ 233379 w 1883538"/>
              <a:gd name="connsiteY2" fmla="*/ 1650159 h 1650159"/>
              <a:gd name="connsiteX3" fmla="*/ 64660 w 1883538"/>
              <a:gd name="connsiteY3" fmla="*/ 1641640 h 1650159"/>
              <a:gd name="connsiteX4" fmla="*/ 0 w 1883538"/>
              <a:gd name="connsiteY4" fmla="*/ 1631771 h 165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3538" h="1650159">
                <a:moveTo>
                  <a:pt x="0" y="0"/>
                </a:moveTo>
                <a:lnTo>
                  <a:pt x="1883538" y="0"/>
                </a:lnTo>
                <a:cubicBezTo>
                  <a:pt x="1883538" y="911358"/>
                  <a:pt x="1144737" y="1650159"/>
                  <a:pt x="233379" y="1650159"/>
                </a:cubicBezTo>
                <a:cubicBezTo>
                  <a:pt x="176419" y="1650159"/>
                  <a:pt x="120134" y="1647273"/>
                  <a:pt x="64660" y="1641640"/>
                </a:cubicBezTo>
                <a:lnTo>
                  <a:pt x="0" y="1631771"/>
                </a:lnTo>
                <a:close/>
              </a:path>
            </a:pathLst>
          </a:custGeom>
          <a:gradFill flip="none" rotWithShape="1">
            <a:gsLst>
              <a:gs pos="0">
                <a:srgbClr val="FFFFFF">
                  <a:alpha val="39000"/>
                </a:srgbClr>
              </a:gs>
              <a:gs pos="81000">
                <a:srgbClr val="FFFFFF">
                  <a:alpha val="0"/>
                </a:srgbClr>
              </a:gs>
            </a:gsLst>
            <a:lin ang="2700000" scaled="1"/>
            <a:tileRect/>
          </a:gradFill>
          <a:ln>
            <a:noFill/>
            <a:prstDash val="solid"/>
          </a:ln>
          <a:effectLst>
            <a:outerShdw blurRad="203200" dist="101600" dir="8100000" algn="tr" rotWithShape="0">
              <a:srgbClr val="0048E5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>
            <p:custDataLst>
              <p:tags r:id="rId6"/>
            </p:custDataLst>
          </p:nvPr>
        </p:nvCxnSpPr>
        <p:spPr>
          <a:xfrm>
            <a:off x="11470255" y="19701"/>
            <a:ext cx="0" cy="6838315"/>
          </a:xfrm>
          <a:prstGeom prst="line">
            <a:avLst/>
          </a:prstGeom>
          <a:ln>
            <a:solidFill>
              <a:srgbClr val="FFFF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 userDrawn="1">
            <p:custDataLst>
              <p:tags r:id="rId7"/>
            </p:custDataLst>
          </p:nvPr>
        </p:nvCxnSpPr>
        <p:spPr>
          <a:xfrm>
            <a:off x="1063721" y="3674747"/>
            <a:ext cx="75237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 userDrawn="1">
            <p:custDataLst>
              <p:tags r:id="rId8"/>
            </p:custDataLst>
          </p:nvPr>
        </p:nvSpPr>
        <p:spPr>
          <a:xfrm>
            <a:off x="6776966" y="1350564"/>
            <a:ext cx="4156873" cy="4156873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60000"/>
                </a:srgbClr>
              </a:gs>
              <a:gs pos="90000">
                <a:srgbClr val="FFFFFF">
                  <a:alpha val="0"/>
                </a:srgbClr>
              </a:gs>
            </a:gsLst>
            <a:lin ang="2700000" scaled="1"/>
            <a:tileRect/>
          </a:gradFill>
          <a:ln>
            <a:noFill/>
            <a:prstDash val="solid"/>
          </a:ln>
          <a:effectLst>
            <a:outerShdw blurRad="203200" dist="101600" dir="8100000" algn="tr" rotWithShape="0">
              <a:srgbClr val="0048E5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053089" y="2371205"/>
            <a:ext cx="6347172" cy="1152000"/>
          </a:xfrm>
        </p:spPr>
        <p:txBody>
          <a:bodyPr wrap="square" anchor="b">
            <a:normAutofit/>
          </a:bodyPr>
          <a:lstStyle>
            <a:lvl1pPr algn="l">
              <a:defRPr sz="5400">
                <a:solidFill>
                  <a:srgbClr val="FFFFFF"/>
                </a:solidFill>
              </a:defRPr>
            </a:lvl1pPr>
          </a:lstStyle>
          <a:p>
            <a:r>
              <a:rPr lang="zh-CN" altLang="en-US" dirty="0"/>
              <a:t>单击编辑母版标题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0"/>
            </p:custDataLst>
          </p:nvPr>
        </p:nvSpPr>
        <p:spPr>
          <a:xfrm>
            <a:off x="1053089" y="3826290"/>
            <a:ext cx="4569600" cy="936000"/>
          </a:xfrm>
        </p:spPr>
        <p:txBody>
          <a:bodyPr wrap="square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1"/>
            </p:custDataLst>
          </p:nvPr>
        </p:nvSpPr>
        <p:spPr>
          <a:xfrm>
            <a:off x="7550611" y="2094294"/>
            <a:ext cx="2535210" cy="2371688"/>
          </a:xfrm>
        </p:spPr>
        <p:txBody>
          <a:bodyPr wrap="none" anchor="ctr">
            <a:normAutofit/>
          </a:bodyPr>
          <a:lstStyle>
            <a:lvl1pPr marL="0" indent="0" algn="ctr">
              <a:buNone/>
              <a:defRPr sz="166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 userDrawn="1">
            <p:custDataLst>
              <p:tags r:id="rId3"/>
            </p:custDataLst>
          </p:nvPr>
        </p:nvSpPr>
        <p:spPr>
          <a:xfrm>
            <a:off x="8633689" y="623453"/>
            <a:ext cx="3558311" cy="5350598"/>
          </a:xfrm>
          <a:custGeom>
            <a:avLst/>
            <a:gdLst>
              <a:gd name="connsiteX0" fmla="*/ 2675299 w 3558311"/>
              <a:gd name="connsiteY0" fmla="*/ 0 h 5350598"/>
              <a:gd name="connsiteX1" fmla="*/ 3470851 w 3558311"/>
              <a:gd name="connsiteY1" fmla="*/ 120276 h 5350598"/>
              <a:gd name="connsiteX2" fmla="*/ 3558311 w 3558311"/>
              <a:gd name="connsiteY2" fmla="*/ 152287 h 5350598"/>
              <a:gd name="connsiteX3" fmla="*/ 3558311 w 3558311"/>
              <a:gd name="connsiteY3" fmla="*/ 5198311 h 5350598"/>
              <a:gd name="connsiteX4" fmla="*/ 3470851 w 3558311"/>
              <a:gd name="connsiteY4" fmla="*/ 5230322 h 5350598"/>
              <a:gd name="connsiteX5" fmla="*/ 2675299 w 3558311"/>
              <a:gd name="connsiteY5" fmla="*/ 5350598 h 5350598"/>
              <a:gd name="connsiteX6" fmla="*/ 0 w 3558311"/>
              <a:gd name="connsiteY6" fmla="*/ 2675299 h 5350598"/>
              <a:gd name="connsiteX7" fmla="*/ 2675299 w 3558311"/>
              <a:gd name="connsiteY7" fmla="*/ 0 h 5350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58311" h="5350598">
                <a:moveTo>
                  <a:pt x="2675299" y="0"/>
                </a:moveTo>
                <a:cubicBezTo>
                  <a:pt x="2952335" y="0"/>
                  <a:pt x="3219536" y="42109"/>
                  <a:pt x="3470851" y="120276"/>
                </a:cubicBezTo>
                <a:lnTo>
                  <a:pt x="3558311" y="152287"/>
                </a:lnTo>
                <a:lnTo>
                  <a:pt x="3558311" y="5198311"/>
                </a:lnTo>
                <a:lnTo>
                  <a:pt x="3470851" y="5230322"/>
                </a:lnTo>
                <a:cubicBezTo>
                  <a:pt x="3219536" y="5308489"/>
                  <a:pt x="2952335" y="5350598"/>
                  <a:pt x="2675299" y="5350598"/>
                </a:cubicBezTo>
                <a:cubicBezTo>
                  <a:pt x="1197772" y="5350598"/>
                  <a:pt x="0" y="4152826"/>
                  <a:pt x="0" y="2675299"/>
                </a:cubicBezTo>
                <a:cubicBezTo>
                  <a:pt x="0" y="1197772"/>
                  <a:pt x="1197772" y="0"/>
                  <a:pt x="2675299" y="0"/>
                </a:cubicBezTo>
                <a:close/>
              </a:path>
            </a:pathLst>
          </a:custGeom>
          <a:gradFill flip="none" rotWithShape="1">
            <a:gsLst>
              <a:gs pos="0">
                <a:srgbClr val="FFFFFF">
                  <a:alpha val="60000"/>
                </a:srgbClr>
              </a:gs>
              <a:gs pos="90000">
                <a:srgbClr val="FFFFFF">
                  <a:alpha val="0"/>
                </a:srgbClr>
              </a:gs>
            </a:gsLst>
            <a:lin ang="2700000" scaled="1"/>
            <a:tileRect/>
          </a:gradFill>
          <a:ln>
            <a:noFill/>
            <a:prstDash val="solid"/>
          </a:ln>
          <a:effectLst>
            <a:outerShdw blurRad="203200" dist="101600" dir="8100000" algn="tr" rotWithShape="0">
              <a:srgbClr val="0048E5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5" name="椭圆 14"/>
          <p:cNvSpPr/>
          <p:nvPr userDrawn="1">
            <p:custDataLst>
              <p:tags r:id="rId4"/>
            </p:custDataLst>
          </p:nvPr>
        </p:nvSpPr>
        <p:spPr>
          <a:xfrm>
            <a:off x="7977477" y="3976255"/>
            <a:ext cx="2427286" cy="2427286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60000"/>
                </a:srgbClr>
              </a:gs>
              <a:gs pos="90000">
                <a:srgbClr val="FFFFFF">
                  <a:alpha val="0"/>
                </a:srgbClr>
              </a:gs>
            </a:gsLst>
            <a:lin ang="2700000" scaled="1"/>
            <a:tileRect/>
          </a:gradFill>
          <a:ln>
            <a:noFill/>
            <a:prstDash val="solid"/>
          </a:ln>
          <a:effectLst>
            <a:outerShdw blurRad="203200" dist="101600" dir="8100000" algn="tr" rotWithShape="0">
              <a:srgbClr val="0048E5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6" name="任意多边形: 形状 15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883538" cy="1650159"/>
          </a:xfrm>
          <a:custGeom>
            <a:avLst/>
            <a:gdLst>
              <a:gd name="connsiteX0" fmla="*/ 0 w 1883538"/>
              <a:gd name="connsiteY0" fmla="*/ 0 h 1650159"/>
              <a:gd name="connsiteX1" fmla="*/ 1883538 w 1883538"/>
              <a:gd name="connsiteY1" fmla="*/ 0 h 1650159"/>
              <a:gd name="connsiteX2" fmla="*/ 233379 w 1883538"/>
              <a:gd name="connsiteY2" fmla="*/ 1650159 h 1650159"/>
              <a:gd name="connsiteX3" fmla="*/ 64660 w 1883538"/>
              <a:gd name="connsiteY3" fmla="*/ 1641640 h 1650159"/>
              <a:gd name="connsiteX4" fmla="*/ 0 w 1883538"/>
              <a:gd name="connsiteY4" fmla="*/ 1631771 h 165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3538" h="1650159">
                <a:moveTo>
                  <a:pt x="0" y="0"/>
                </a:moveTo>
                <a:lnTo>
                  <a:pt x="1883538" y="0"/>
                </a:lnTo>
                <a:cubicBezTo>
                  <a:pt x="1883538" y="911358"/>
                  <a:pt x="1144737" y="1650159"/>
                  <a:pt x="233379" y="1650159"/>
                </a:cubicBezTo>
                <a:cubicBezTo>
                  <a:pt x="176419" y="1650159"/>
                  <a:pt x="120134" y="1647273"/>
                  <a:pt x="64660" y="1641640"/>
                </a:cubicBezTo>
                <a:lnTo>
                  <a:pt x="0" y="1631771"/>
                </a:lnTo>
                <a:close/>
              </a:path>
            </a:pathLst>
          </a:custGeom>
          <a:gradFill flip="none" rotWithShape="1">
            <a:gsLst>
              <a:gs pos="0">
                <a:srgbClr val="FFFFFF">
                  <a:alpha val="39000"/>
                </a:srgbClr>
              </a:gs>
              <a:gs pos="81000">
                <a:srgbClr val="FFFFFF">
                  <a:alpha val="0"/>
                </a:srgbClr>
              </a:gs>
            </a:gsLst>
            <a:lin ang="2700000" scaled="1"/>
            <a:tileRect/>
          </a:gradFill>
          <a:ln>
            <a:noFill/>
            <a:prstDash val="solid"/>
          </a:ln>
          <a:effectLst>
            <a:outerShdw blurRad="203200" dist="101600" dir="8100000" algn="tr" rotWithShape="0">
              <a:srgbClr val="0048E5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/>
          <p:nvPr userDrawn="1">
            <p:custDataLst>
              <p:tags r:id="rId6"/>
            </p:custDataLst>
          </p:nvPr>
        </p:nvCxnSpPr>
        <p:spPr>
          <a:xfrm>
            <a:off x="11470255" y="12081"/>
            <a:ext cx="0" cy="6840000"/>
          </a:xfrm>
          <a:prstGeom prst="line">
            <a:avLst/>
          </a:prstGeom>
          <a:ln>
            <a:solidFill>
              <a:srgbClr val="FFFF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 userDrawn="1">
            <p:custDataLst>
              <p:tags r:id="rId7"/>
            </p:custDataLst>
          </p:nvPr>
        </p:nvCxnSpPr>
        <p:spPr>
          <a:xfrm>
            <a:off x="1142240" y="628976"/>
            <a:ext cx="0" cy="161365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1104021" y="3142114"/>
            <a:ext cx="5960827" cy="1133614"/>
          </a:xfrm>
        </p:spPr>
        <p:txBody>
          <a:bodyPr wrap="square" anchor="t">
            <a:normAutofit/>
          </a:bodyPr>
          <a:lstStyle>
            <a:lvl1pPr algn="l">
              <a:lnSpc>
                <a:spcPct val="100000"/>
              </a:lnSpc>
              <a:defRPr sz="6600">
                <a:solidFill>
                  <a:srgbClr val="FFFFFF"/>
                </a:solidFill>
              </a:defRPr>
            </a:lvl1pPr>
          </a:lstStyle>
          <a:p>
            <a:r>
              <a:rPr lang="zh-CN" altLang="en-US" dirty="0"/>
              <a:t>编辑母版标题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1104020" y="2118218"/>
            <a:ext cx="5960827" cy="972000"/>
          </a:xfrm>
        </p:spPr>
        <p:txBody>
          <a:bodyPr wrap="square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6000" b="1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1248873" y="436776"/>
            <a:ext cx="2469327" cy="504000"/>
          </a:xfrm>
        </p:spPr>
        <p:txBody>
          <a:bodyPr wrap="square" anchor="ctr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公司</a:t>
            </a:r>
            <a:endParaRPr lang="zh-CN" altLang="en-US" dirty="0"/>
          </a:p>
        </p:txBody>
      </p:sp>
      <p:sp>
        <p:nvSpPr>
          <p:cNvPr id="14" name="日期时间占位符 7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8843635" y="5830798"/>
            <a:ext cx="2427286" cy="365125"/>
          </a:xfrm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日期</a:t>
            </a:r>
            <a:endParaRPr lang="zh-CN" altLang="en-US" dirty="0"/>
          </a:p>
        </p:txBody>
      </p:sp>
      <p:pic>
        <p:nvPicPr>
          <p:cNvPr id="7" name="图片 6" descr="图片1"/>
          <p:cNvPicPr>
            <a:picLocks noChangeAspect="1"/>
          </p:cNvPicPr>
          <p:nvPr userDrawn="1">
            <p:custDataLst>
              <p:tags r:id="rId15"/>
            </p:custDataLst>
          </p:nvPr>
        </p:nvPicPr>
        <p:blipFill>
          <a:blip r:embed="rId16"/>
          <a:srcRect l="1265" b="18498"/>
          <a:stretch>
            <a:fillRect/>
          </a:stretch>
        </p:blipFill>
        <p:spPr>
          <a:xfrm>
            <a:off x="0" y="4418330"/>
            <a:ext cx="4460240" cy="2439670"/>
          </a:xfrm>
          <a:prstGeom prst="rect">
            <a:avLst/>
          </a:prstGeom>
        </p:spPr>
      </p:pic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7"/>
            </p:custDataLst>
          </p:nvPr>
        </p:nvSpPr>
        <p:spPr>
          <a:xfrm>
            <a:off x="1104021" y="4483323"/>
            <a:ext cx="2232000" cy="504000"/>
          </a:xfrm>
          <a:prstGeom prst="roundRect">
            <a:avLst>
              <a:gd name="adj" fmla="val 50000"/>
            </a:avLst>
          </a:prstGeom>
          <a:ln>
            <a:solidFill>
              <a:srgbClr val="FFFFFF"/>
            </a:solidFill>
          </a:ln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rgbClr val="FFFFF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 l="38052" b="9236"/>
          <a:stretch>
            <a:fillRect/>
          </a:stretch>
        </p:blipFill>
        <p:spPr>
          <a:xfrm>
            <a:off x="0" y="1844324"/>
            <a:ext cx="9266198" cy="5013676"/>
          </a:xfrm>
          <a:custGeom>
            <a:avLst/>
            <a:gdLst>
              <a:gd name="connsiteX0" fmla="*/ 0 w 8263308"/>
              <a:gd name="connsiteY0" fmla="*/ 0 h 4471041"/>
              <a:gd name="connsiteX1" fmla="*/ 8263308 w 8263308"/>
              <a:gd name="connsiteY1" fmla="*/ 0 h 4471041"/>
              <a:gd name="connsiteX2" fmla="*/ 8263308 w 8263308"/>
              <a:gd name="connsiteY2" fmla="*/ 4471041 h 4471041"/>
              <a:gd name="connsiteX3" fmla="*/ 0 w 8263308"/>
              <a:gd name="connsiteY3" fmla="*/ 4471041 h 4471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63308" h="4471041">
                <a:moveTo>
                  <a:pt x="0" y="0"/>
                </a:moveTo>
                <a:lnTo>
                  <a:pt x="8263308" y="0"/>
                </a:lnTo>
                <a:lnTo>
                  <a:pt x="8263308" y="4471041"/>
                </a:lnTo>
                <a:lnTo>
                  <a:pt x="0" y="4471041"/>
                </a:lnTo>
                <a:close/>
              </a:path>
            </a:pathLst>
          </a:custGeom>
        </p:spPr>
      </p:pic>
      <p:sp>
        <p:nvSpPr>
          <p:cNvPr id="15" name="任意多边形: 形状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883538" cy="1650159"/>
          </a:xfrm>
          <a:custGeom>
            <a:avLst/>
            <a:gdLst>
              <a:gd name="connsiteX0" fmla="*/ 0 w 1883538"/>
              <a:gd name="connsiteY0" fmla="*/ 0 h 1650159"/>
              <a:gd name="connsiteX1" fmla="*/ 1883538 w 1883538"/>
              <a:gd name="connsiteY1" fmla="*/ 0 h 1650159"/>
              <a:gd name="connsiteX2" fmla="*/ 233379 w 1883538"/>
              <a:gd name="connsiteY2" fmla="*/ 1650159 h 1650159"/>
              <a:gd name="connsiteX3" fmla="*/ 64660 w 1883538"/>
              <a:gd name="connsiteY3" fmla="*/ 1641640 h 1650159"/>
              <a:gd name="connsiteX4" fmla="*/ 0 w 1883538"/>
              <a:gd name="connsiteY4" fmla="*/ 1631771 h 165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3538" h="1650159">
                <a:moveTo>
                  <a:pt x="0" y="0"/>
                </a:moveTo>
                <a:lnTo>
                  <a:pt x="1883538" y="0"/>
                </a:lnTo>
                <a:cubicBezTo>
                  <a:pt x="1883538" y="911358"/>
                  <a:pt x="1144737" y="1650159"/>
                  <a:pt x="233379" y="1650159"/>
                </a:cubicBezTo>
                <a:cubicBezTo>
                  <a:pt x="176419" y="1650159"/>
                  <a:pt x="120134" y="1647273"/>
                  <a:pt x="64660" y="1641640"/>
                </a:cubicBezTo>
                <a:lnTo>
                  <a:pt x="0" y="1631771"/>
                </a:lnTo>
                <a:close/>
              </a:path>
            </a:pathLst>
          </a:custGeom>
          <a:gradFill flip="none" rotWithShape="1">
            <a:gsLst>
              <a:gs pos="0">
                <a:srgbClr val="FFFFFF">
                  <a:alpha val="39000"/>
                </a:srgbClr>
              </a:gs>
              <a:gs pos="81000">
                <a:srgbClr val="FFFFFF">
                  <a:alpha val="0"/>
                </a:srgbClr>
              </a:gs>
            </a:gsLst>
            <a:lin ang="2700000" scaled="1"/>
            <a:tileRect/>
          </a:gradFill>
          <a:ln>
            <a:noFill/>
            <a:prstDash val="solid"/>
          </a:ln>
          <a:effectLst>
            <a:outerShdw blurRad="203200" dist="101600" dir="8100000" algn="tr" rotWithShape="0">
              <a:srgbClr val="0048E5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>
            <p:custDataLst>
              <p:tags r:id="rId6"/>
            </p:custDataLst>
          </p:nvPr>
        </p:nvCxnSpPr>
        <p:spPr>
          <a:xfrm>
            <a:off x="11470255" y="19701"/>
            <a:ext cx="0" cy="6838315"/>
          </a:xfrm>
          <a:prstGeom prst="line">
            <a:avLst/>
          </a:prstGeom>
          <a:ln>
            <a:solidFill>
              <a:srgbClr val="FFFF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 userDrawn="1">
            <p:custDataLst>
              <p:tags r:id="rId7"/>
            </p:custDataLst>
          </p:nvPr>
        </p:nvCxnSpPr>
        <p:spPr>
          <a:xfrm>
            <a:off x="1063721" y="3674747"/>
            <a:ext cx="75237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 userDrawn="1">
            <p:custDataLst>
              <p:tags r:id="rId8"/>
            </p:custDataLst>
          </p:nvPr>
        </p:nvSpPr>
        <p:spPr>
          <a:xfrm>
            <a:off x="6776966" y="1350564"/>
            <a:ext cx="4156873" cy="4156873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60000"/>
                </a:srgbClr>
              </a:gs>
              <a:gs pos="90000">
                <a:srgbClr val="FFFFFF">
                  <a:alpha val="0"/>
                </a:srgbClr>
              </a:gs>
            </a:gsLst>
            <a:lin ang="2700000" scaled="1"/>
            <a:tileRect/>
          </a:gradFill>
          <a:ln>
            <a:noFill/>
            <a:prstDash val="solid"/>
          </a:ln>
          <a:effectLst>
            <a:outerShdw blurRad="203200" dist="101600" dir="8100000" algn="tr" rotWithShape="0">
              <a:srgbClr val="0048E5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053089" y="2371205"/>
            <a:ext cx="6347172" cy="1152000"/>
          </a:xfrm>
        </p:spPr>
        <p:txBody>
          <a:bodyPr wrap="square" anchor="b">
            <a:normAutofit/>
          </a:bodyPr>
          <a:lstStyle>
            <a:lvl1pPr algn="l">
              <a:defRPr sz="5400">
                <a:solidFill>
                  <a:srgbClr val="FFFFFF"/>
                </a:solidFill>
              </a:defRPr>
            </a:lvl1pPr>
          </a:lstStyle>
          <a:p>
            <a:r>
              <a:rPr lang="zh-CN" altLang="en-US" dirty="0"/>
              <a:t>单击编辑母版标题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0"/>
            </p:custDataLst>
          </p:nvPr>
        </p:nvSpPr>
        <p:spPr>
          <a:xfrm>
            <a:off x="1053089" y="3826290"/>
            <a:ext cx="4569600" cy="936000"/>
          </a:xfrm>
        </p:spPr>
        <p:txBody>
          <a:bodyPr wrap="square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1"/>
            </p:custDataLst>
          </p:nvPr>
        </p:nvSpPr>
        <p:spPr>
          <a:xfrm>
            <a:off x="7550611" y="2094294"/>
            <a:ext cx="2535210" cy="2371688"/>
          </a:xfrm>
        </p:spPr>
        <p:txBody>
          <a:bodyPr wrap="none" anchor="ctr">
            <a:normAutofit/>
          </a:bodyPr>
          <a:lstStyle>
            <a:lvl1pPr marL="0" indent="0" algn="ctr">
              <a:buNone/>
              <a:defRPr sz="166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88.xml"/><Relationship Id="rId18" Type="http://schemas.openxmlformats.org/officeDocument/2006/relationships/tags" Target="../tags/tag87.xml"/><Relationship Id="rId17" Type="http://schemas.openxmlformats.org/officeDocument/2006/relationships/tags" Target="../tags/tag86.xml"/><Relationship Id="rId16" Type="http://schemas.openxmlformats.org/officeDocument/2006/relationships/tags" Target="../tags/tag85.xml"/><Relationship Id="rId15" Type="http://schemas.openxmlformats.org/officeDocument/2006/relationships/tags" Target="../tags/tag84.xml"/><Relationship Id="rId14" Type="http://schemas.openxmlformats.org/officeDocument/2006/relationships/tags" Target="../tags/tag83.xml"/><Relationship Id="rId13" Type="http://schemas.openxmlformats.org/officeDocument/2006/relationships/tags" Target="../tags/tag82.xml"/><Relationship Id="rId12" Type="http://schemas.openxmlformats.org/officeDocument/2006/relationships/image" Target="../media/image3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tags" Target="../tags/tag195.xml"/><Relationship Id="rId8" Type="http://schemas.openxmlformats.org/officeDocument/2006/relationships/tags" Target="../tags/tag194.xml"/><Relationship Id="rId7" Type="http://schemas.openxmlformats.org/officeDocument/2006/relationships/tags" Target="../tags/tag193.xml"/><Relationship Id="rId6" Type="http://schemas.openxmlformats.org/officeDocument/2006/relationships/tags" Target="../tags/tag192.xml"/><Relationship Id="rId5" Type="http://schemas.openxmlformats.org/officeDocument/2006/relationships/tags" Target="../tags/tag191.xml"/><Relationship Id="rId4" Type="http://schemas.openxmlformats.org/officeDocument/2006/relationships/tags" Target="../tags/tag190.xml"/><Relationship Id="rId3" Type="http://schemas.openxmlformats.org/officeDocument/2006/relationships/tags" Target="../tags/tag189.xml"/><Relationship Id="rId2" Type="http://schemas.openxmlformats.org/officeDocument/2006/relationships/image" Target="../media/image3.png"/><Relationship Id="rId10" Type="http://schemas.openxmlformats.org/officeDocument/2006/relationships/theme" Target="../theme/theme10.xml"/><Relationship Id="rId1" Type="http://schemas.openxmlformats.org/officeDocument/2006/relationships/slideLayout" Target="../slideLayouts/slideLayout20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tags" Target="../tags/tag206.xml"/><Relationship Id="rId8" Type="http://schemas.openxmlformats.org/officeDocument/2006/relationships/tags" Target="../tags/tag205.xml"/><Relationship Id="rId7" Type="http://schemas.openxmlformats.org/officeDocument/2006/relationships/tags" Target="../tags/tag204.xml"/><Relationship Id="rId6" Type="http://schemas.openxmlformats.org/officeDocument/2006/relationships/tags" Target="../tags/tag203.xml"/><Relationship Id="rId5" Type="http://schemas.openxmlformats.org/officeDocument/2006/relationships/tags" Target="../tags/tag202.xml"/><Relationship Id="rId4" Type="http://schemas.openxmlformats.org/officeDocument/2006/relationships/tags" Target="../tags/tag201.xml"/><Relationship Id="rId3" Type="http://schemas.openxmlformats.org/officeDocument/2006/relationships/tags" Target="../tags/tag200.xml"/><Relationship Id="rId2" Type="http://schemas.openxmlformats.org/officeDocument/2006/relationships/image" Target="../media/image3.png"/><Relationship Id="rId10" Type="http://schemas.openxmlformats.org/officeDocument/2006/relationships/theme" Target="../theme/theme11.xml"/><Relationship Id="rId1" Type="http://schemas.openxmlformats.org/officeDocument/2006/relationships/slideLayout" Target="../slideLayouts/slideLayout21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tags" Target="../tags/tag217.xml"/><Relationship Id="rId8" Type="http://schemas.openxmlformats.org/officeDocument/2006/relationships/tags" Target="../tags/tag216.xml"/><Relationship Id="rId7" Type="http://schemas.openxmlformats.org/officeDocument/2006/relationships/tags" Target="../tags/tag215.xml"/><Relationship Id="rId6" Type="http://schemas.openxmlformats.org/officeDocument/2006/relationships/tags" Target="../tags/tag214.xml"/><Relationship Id="rId5" Type="http://schemas.openxmlformats.org/officeDocument/2006/relationships/tags" Target="../tags/tag213.xml"/><Relationship Id="rId4" Type="http://schemas.openxmlformats.org/officeDocument/2006/relationships/tags" Target="../tags/tag212.xml"/><Relationship Id="rId3" Type="http://schemas.openxmlformats.org/officeDocument/2006/relationships/tags" Target="../tags/tag211.xml"/><Relationship Id="rId2" Type="http://schemas.openxmlformats.org/officeDocument/2006/relationships/image" Target="../media/image3.png"/><Relationship Id="rId10" Type="http://schemas.openxmlformats.org/officeDocument/2006/relationships/theme" Target="../theme/theme12.xml"/><Relationship Id="rId1" Type="http://schemas.openxmlformats.org/officeDocument/2006/relationships/slideLayout" Target="../slideLayouts/slideLayout22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tags" Target="../tags/tag228.xml"/><Relationship Id="rId8" Type="http://schemas.openxmlformats.org/officeDocument/2006/relationships/tags" Target="../tags/tag227.xml"/><Relationship Id="rId7" Type="http://schemas.openxmlformats.org/officeDocument/2006/relationships/tags" Target="../tags/tag226.xml"/><Relationship Id="rId6" Type="http://schemas.openxmlformats.org/officeDocument/2006/relationships/tags" Target="../tags/tag225.xml"/><Relationship Id="rId5" Type="http://schemas.openxmlformats.org/officeDocument/2006/relationships/tags" Target="../tags/tag224.xml"/><Relationship Id="rId4" Type="http://schemas.openxmlformats.org/officeDocument/2006/relationships/tags" Target="../tags/tag223.xml"/><Relationship Id="rId3" Type="http://schemas.openxmlformats.org/officeDocument/2006/relationships/tags" Target="../tags/tag222.xml"/><Relationship Id="rId2" Type="http://schemas.openxmlformats.org/officeDocument/2006/relationships/image" Target="../media/image3.png"/><Relationship Id="rId10" Type="http://schemas.openxmlformats.org/officeDocument/2006/relationships/theme" Target="../theme/theme13.xml"/><Relationship Id="rId1" Type="http://schemas.openxmlformats.org/officeDocument/2006/relationships/slideLayout" Target="../slideLayouts/slideLayout23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tags" Target="../tags/tag247.xml"/><Relationship Id="rId8" Type="http://schemas.openxmlformats.org/officeDocument/2006/relationships/tags" Target="../tags/tag246.xml"/><Relationship Id="rId7" Type="http://schemas.openxmlformats.org/officeDocument/2006/relationships/tags" Target="../tags/tag245.xml"/><Relationship Id="rId6" Type="http://schemas.openxmlformats.org/officeDocument/2006/relationships/tags" Target="../tags/tag244.xml"/><Relationship Id="rId5" Type="http://schemas.openxmlformats.org/officeDocument/2006/relationships/tags" Target="../tags/tag243.xml"/><Relationship Id="rId4" Type="http://schemas.openxmlformats.org/officeDocument/2006/relationships/tags" Target="../tags/tag242.xml"/><Relationship Id="rId3" Type="http://schemas.openxmlformats.org/officeDocument/2006/relationships/tags" Target="../tags/tag241.xml"/><Relationship Id="rId2" Type="http://schemas.openxmlformats.org/officeDocument/2006/relationships/image" Target="../media/image3.png"/><Relationship Id="rId10" Type="http://schemas.openxmlformats.org/officeDocument/2006/relationships/theme" Target="../theme/theme14.xml"/><Relationship Id="rId1" Type="http://schemas.openxmlformats.org/officeDocument/2006/relationships/slideLayout" Target="../slideLayouts/slideLayout24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theme" Target="../theme/theme15.xml"/><Relationship Id="rId8" Type="http://schemas.openxmlformats.org/officeDocument/2006/relationships/tags" Target="../tags/tag257.xml"/><Relationship Id="rId7" Type="http://schemas.openxmlformats.org/officeDocument/2006/relationships/tags" Target="../tags/tag256.xml"/><Relationship Id="rId6" Type="http://schemas.openxmlformats.org/officeDocument/2006/relationships/tags" Target="../tags/tag255.xml"/><Relationship Id="rId5" Type="http://schemas.openxmlformats.org/officeDocument/2006/relationships/tags" Target="../tags/tag254.xml"/><Relationship Id="rId4" Type="http://schemas.openxmlformats.org/officeDocument/2006/relationships/tags" Target="../tags/tag253.xml"/><Relationship Id="rId3" Type="http://schemas.openxmlformats.org/officeDocument/2006/relationships/tags" Target="../tags/tag25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Masters/_rels/slideMaster16.xml.rels><?xml version="1.0" encoding="UTF-8" standalone="yes"?>
<Relationships xmlns="http://schemas.openxmlformats.org/package/2006/relationships"><Relationship Id="rId9" Type="http://schemas.openxmlformats.org/officeDocument/2006/relationships/tags" Target="../tags/tag268.xml"/><Relationship Id="rId8" Type="http://schemas.openxmlformats.org/officeDocument/2006/relationships/tags" Target="../tags/tag267.xml"/><Relationship Id="rId7" Type="http://schemas.openxmlformats.org/officeDocument/2006/relationships/tags" Target="../tags/tag266.xml"/><Relationship Id="rId6" Type="http://schemas.openxmlformats.org/officeDocument/2006/relationships/tags" Target="../tags/tag265.xml"/><Relationship Id="rId5" Type="http://schemas.openxmlformats.org/officeDocument/2006/relationships/tags" Target="../tags/tag264.xml"/><Relationship Id="rId4" Type="http://schemas.openxmlformats.org/officeDocument/2006/relationships/tags" Target="../tags/tag263.xml"/><Relationship Id="rId3" Type="http://schemas.openxmlformats.org/officeDocument/2006/relationships/tags" Target="../tags/tag262.xml"/><Relationship Id="rId2" Type="http://schemas.openxmlformats.org/officeDocument/2006/relationships/image" Target="../media/image3.png"/><Relationship Id="rId10" Type="http://schemas.openxmlformats.org/officeDocument/2006/relationships/theme" Target="../theme/theme16.xml"/><Relationship Id="rId1" Type="http://schemas.openxmlformats.org/officeDocument/2006/relationships/slideLayout" Target="../slideLayouts/slideLayout26.xml"/></Relationships>
</file>

<file path=ppt/slideMasters/_rels/slideMaster17.xml.rels><?xml version="1.0" encoding="UTF-8" standalone="yes"?>
<Relationships xmlns="http://schemas.openxmlformats.org/package/2006/relationships"><Relationship Id="rId9" Type="http://schemas.openxmlformats.org/officeDocument/2006/relationships/tags" Target="../tags/tag279.xml"/><Relationship Id="rId8" Type="http://schemas.openxmlformats.org/officeDocument/2006/relationships/tags" Target="../tags/tag278.xml"/><Relationship Id="rId7" Type="http://schemas.openxmlformats.org/officeDocument/2006/relationships/tags" Target="../tags/tag277.xml"/><Relationship Id="rId6" Type="http://schemas.openxmlformats.org/officeDocument/2006/relationships/tags" Target="../tags/tag276.xml"/><Relationship Id="rId5" Type="http://schemas.openxmlformats.org/officeDocument/2006/relationships/tags" Target="../tags/tag275.xml"/><Relationship Id="rId4" Type="http://schemas.openxmlformats.org/officeDocument/2006/relationships/tags" Target="../tags/tag274.xml"/><Relationship Id="rId3" Type="http://schemas.openxmlformats.org/officeDocument/2006/relationships/tags" Target="../tags/tag273.xml"/><Relationship Id="rId2" Type="http://schemas.openxmlformats.org/officeDocument/2006/relationships/image" Target="../media/image3.png"/><Relationship Id="rId10" Type="http://schemas.openxmlformats.org/officeDocument/2006/relationships/theme" Target="../theme/theme17.xml"/><Relationship Id="rId1" Type="http://schemas.openxmlformats.org/officeDocument/2006/relationships/slideLayout" Target="../slideLayouts/slideLayout27.xml"/></Relationships>
</file>

<file path=ppt/slideMasters/_rels/slideMaster18.xml.rels><?xml version="1.0" encoding="UTF-8" standalone="yes"?>
<Relationships xmlns="http://schemas.openxmlformats.org/package/2006/relationships"><Relationship Id="rId9" Type="http://schemas.openxmlformats.org/officeDocument/2006/relationships/tags" Target="../tags/tag290.xml"/><Relationship Id="rId8" Type="http://schemas.openxmlformats.org/officeDocument/2006/relationships/tags" Target="../tags/tag289.xml"/><Relationship Id="rId7" Type="http://schemas.openxmlformats.org/officeDocument/2006/relationships/tags" Target="../tags/tag288.xml"/><Relationship Id="rId6" Type="http://schemas.openxmlformats.org/officeDocument/2006/relationships/tags" Target="../tags/tag287.xml"/><Relationship Id="rId5" Type="http://schemas.openxmlformats.org/officeDocument/2006/relationships/tags" Target="../tags/tag286.xml"/><Relationship Id="rId4" Type="http://schemas.openxmlformats.org/officeDocument/2006/relationships/tags" Target="../tags/tag285.xml"/><Relationship Id="rId3" Type="http://schemas.openxmlformats.org/officeDocument/2006/relationships/tags" Target="../tags/tag284.xml"/><Relationship Id="rId2" Type="http://schemas.openxmlformats.org/officeDocument/2006/relationships/image" Target="../media/image3.png"/><Relationship Id="rId10" Type="http://schemas.openxmlformats.org/officeDocument/2006/relationships/theme" Target="../theme/theme18.xml"/><Relationship Id="rId1" Type="http://schemas.openxmlformats.org/officeDocument/2006/relationships/slideLayout" Target="../slideLayouts/slideLayout28.xml"/></Relationships>
</file>

<file path=ppt/slideMasters/_rels/slideMaster19.xml.rels><?xml version="1.0" encoding="UTF-8" standalone="yes"?>
<Relationships xmlns="http://schemas.openxmlformats.org/package/2006/relationships"><Relationship Id="rId9" Type="http://schemas.openxmlformats.org/officeDocument/2006/relationships/tags" Target="../tags/tag301.xml"/><Relationship Id="rId8" Type="http://schemas.openxmlformats.org/officeDocument/2006/relationships/tags" Target="../tags/tag300.xml"/><Relationship Id="rId7" Type="http://schemas.openxmlformats.org/officeDocument/2006/relationships/tags" Target="../tags/tag299.xml"/><Relationship Id="rId6" Type="http://schemas.openxmlformats.org/officeDocument/2006/relationships/tags" Target="../tags/tag298.xml"/><Relationship Id="rId5" Type="http://schemas.openxmlformats.org/officeDocument/2006/relationships/tags" Target="../tags/tag297.xml"/><Relationship Id="rId4" Type="http://schemas.openxmlformats.org/officeDocument/2006/relationships/tags" Target="../tags/tag296.xml"/><Relationship Id="rId3" Type="http://schemas.openxmlformats.org/officeDocument/2006/relationships/tags" Target="../tags/tag295.xml"/><Relationship Id="rId2" Type="http://schemas.openxmlformats.org/officeDocument/2006/relationships/image" Target="../media/image3.png"/><Relationship Id="rId10" Type="http://schemas.openxmlformats.org/officeDocument/2006/relationships/theme" Target="../theme/theme19.xml"/><Relationship Id="rId1" Type="http://schemas.openxmlformats.org/officeDocument/2006/relationships/slideLayout" Target="../slideLayouts/slideLayout29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ags" Target="../tags/tag99.xml"/><Relationship Id="rId8" Type="http://schemas.openxmlformats.org/officeDocument/2006/relationships/tags" Target="../tags/tag98.xml"/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image" Target="../media/image3.png"/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20.xml.rels><?xml version="1.0" encoding="UTF-8" standalone="yes"?>
<Relationships xmlns="http://schemas.openxmlformats.org/package/2006/relationships"><Relationship Id="rId9" Type="http://schemas.openxmlformats.org/officeDocument/2006/relationships/tags" Target="../tags/tag320.xml"/><Relationship Id="rId8" Type="http://schemas.openxmlformats.org/officeDocument/2006/relationships/tags" Target="../tags/tag319.xml"/><Relationship Id="rId7" Type="http://schemas.openxmlformats.org/officeDocument/2006/relationships/tags" Target="../tags/tag318.xml"/><Relationship Id="rId6" Type="http://schemas.openxmlformats.org/officeDocument/2006/relationships/tags" Target="../tags/tag317.xml"/><Relationship Id="rId5" Type="http://schemas.openxmlformats.org/officeDocument/2006/relationships/tags" Target="../tags/tag316.xml"/><Relationship Id="rId4" Type="http://schemas.openxmlformats.org/officeDocument/2006/relationships/tags" Target="../tags/tag315.xml"/><Relationship Id="rId3" Type="http://schemas.openxmlformats.org/officeDocument/2006/relationships/tags" Target="../tags/tag314.xml"/><Relationship Id="rId2" Type="http://schemas.openxmlformats.org/officeDocument/2006/relationships/image" Target="../media/image3.png"/><Relationship Id="rId10" Type="http://schemas.openxmlformats.org/officeDocument/2006/relationships/theme" Target="../theme/theme20.xml"/><Relationship Id="rId1" Type="http://schemas.openxmlformats.org/officeDocument/2006/relationships/slideLayout" Target="../slideLayouts/slideLayout30.xml"/></Relationships>
</file>

<file path=ppt/slideMasters/_rels/slideMaster21.xml.rels><?xml version="1.0" encoding="UTF-8" standalone="yes"?>
<Relationships xmlns="http://schemas.openxmlformats.org/package/2006/relationships"><Relationship Id="rId9" Type="http://schemas.openxmlformats.org/officeDocument/2006/relationships/tags" Target="../tags/tag331.xml"/><Relationship Id="rId8" Type="http://schemas.openxmlformats.org/officeDocument/2006/relationships/tags" Target="../tags/tag330.xml"/><Relationship Id="rId7" Type="http://schemas.openxmlformats.org/officeDocument/2006/relationships/tags" Target="../tags/tag329.xml"/><Relationship Id="rId6" Type="http://schemas.openxmlformats.org/officeDocument/2006/relationships/tags" Target="../tags/tag328.xml"/><Relationship Id="rId5" Type="http://schemas.openxmlformats.org/officeDocument/2006/relationships/tags" Target="../tags/tag327.xml"/><Relationship Id="rId4" Type="http://schemas.openxmlformats.org/officeDocument/2006/relationships/tags" Target="../tags/tag326.xml"/><Relationship Id="rId3" Type="http://schemas.openxmlformats.org/officeDocument/2006/relationships/tags" Target="../tags/tag325.xml"/><Relationship Id="rId2" Type="http://schemas.openxmlformats.org/officeDocument/2006/relationships/image" Target="../media/image3.png"/><Relationship Id="rId10" Type="http://schemas.openxmlformats.org/officeDocument/2006/relationships/theme" Target="../theme/theme21.xml"/><Relationship Id="rId1" Type="http://schemas.openxmlformats.org/officeDocument/2006/relationships/slideLayout" Target="../slideLayouts/slideLayout31.xml"/></Relationships>
</file>

<file path=ppt/slideMasters/_rels/slideMaster22.xml.rels><?xml version="1.0" encoding="UTF-8" standalone="yes"?>
<Relationships xmlns="http://schemas.openxmlformats.org/package/2006/relationships"><Relationship Id="rId9" Type="http://schemas.openxmlformats.org/officeDocument/2006/relationships/tags" Target="../tags/tag353.xml"/><Relationship Id="rId8" Type="http://schemas.openxmlformats.org/officeDocument/2006/relationships/tags" Target="../tags/tag352.xml"/><Relationship Id="rId7" Type="http://schemas.openxmlformats.org/officeDocument/2006/relationships/tags" Target="../tags/tag351.xml"/><Relationship Id="rId6" Type="http://schemas.openxmlformats.org/officeDocument/2006/relationships/tags" Target="../tags/tag350.xml"/><Relationship Id="rId5" Type="http://schemas.openxmlformats.org/officeDocument/2006/relationships/tags" Target="../tags/tag349.xml"/><Relationship Id="rId4" Type="http://schemas.openxmlformats.org/officeDocument/2006/relationships/tags" Target="../tags/tag348.xml"/><Relationship Id="rId3" Type="http://schemas.openxmlformats.org/officeDocument/2006/relationships/tags" Target="../tags/tag347.xml"/><Relationship Id="rId2" Type="http://schemas.openxmlformats.org/officeDocument/2006/relationships/image" Target="../media/image3.png"/><Relationship Id="rId10" Type="http://schemas.openxmlformats.org/officeDocument/2006/relationships/theme" Target="../theme/theme22.xml"/><Relationship Id="rId1" Type="http://schemas.openxmlformats.org/officeDocument/2006/relationships/slideLayout" Target="../slideLayouts/slideLayout32.xml"/></Relationships>
</file>

<file path=ppt/slideMasters/_rels/slideMaster23.xml.rels><?xml version="1.0" encoding="UTF-8" standalone="yes"?>
<Relationships xmlns="http://schemas.openxmlformats.org/package/2006/relationships"><Relationship Id="rId9" Type="http://schemas.openxmlformats.org/officeDocument/2006/relationships/tags" Target="../tags/tag364.xml"/><Relationship Id="rId8" Type="http://schemas.openxmlformats.org/officeDocument/2006/relationships/tags" Target="../tags/tag363.xml"/><Relationship Id="rId7" Type="http://schemas.openxmlformats.org/officeDocument/2006/relationships/tags" Target="../tags/tag362.xml"/><Relationship Id="rId6" Type="http://schemas.openxmlformats.org/officeDocument/2006/relationships/tags" Target="../tags/tag361.xml"/><Relationship Id="rId5" Type="http://schemas.openxmlformats.org/officeDocument/2006/relationships/tags" Target="../tags/tag360.xml"/><Relationship Id="rId4" Type="http://schemas.openxmlformats.org/officeDocument/2006/relationships/tags" Target="../tags/tag359.xml"/><Relationship Id="rId3" Type="http://schemas.openxmlformats.org/officeDocument/2006/relationships/tags" Target="../tags/tag358.xml"/><Relationship Id="rId2" Type="http://schemas.openxmlformats.org/officeDocument/2006/relationships/image" Target="../media/image3.png"/><Relationship Id="rId10" Type="http://schemas.openxmlformats.org/officeDocument/2006/relationships/theme" Target="../theme/theme23.xml"/><Relationship Id="rId1" Type="http://schemas.openxmlformats.org/officeDocument/2006/relationships/slideLayout" Target="../slideLayouts/slideLayout33.xml"/></Relationships>
</file>

<file path=ppt/slideMasters/_rels/slideMaster24.xml.rels><?xml version="1.0" encoding="UTF-8" standalone="yes"?>
<Relationships xmlns="http://schemas.openxmlformats.org/package/2006/relationships"><Relationship Id="rId9" Type="http://schemas.openxmlformats.org/officeDocument/2006/relationships/tags" Target="../tags/tag375.xml"/><Relationship Id="rId8" Type="http://schemas.openxmlformats.org/officeDocument/2006/relationships/tags" Target="../tags/tag374.xml"/><Relationship Id="rId7" Type="http://schemas.openxmlformats.org/officeDocument/2006/relationships/tags" Target="../tags/tag373.xml"/><Relationship Id="rId6" Type="http://schemas.openxmlformats.org/officeDocument/2006/relationships/tags" Target="../tags/tag372.xml"/><Relationship Id="rId5" Type="http://schemas.openxmlformats.org/officeDocument/2006/relationships/tags" Target="../tags/tag371.xml"/><Relationship Id="rId4" Type="http://schemas.openxmlformats.org/officeDocument/2006/relationships/tags" Target="../tags/tag370.xml"/><Relationship Id="rId3" Type="http://schemas.openxmlformats.org/officeDocument/2006/relationships/tags" Target="../tags/tag369.xml"/><Relationship Id="rId2" Type="http://schemas.openxmlformats.org/officeDocument/2006/relationships/image" Target="../media/image3.png"/><Relationship Id="rId10" Type="http://schemas.openxmlformats.org/officeDocument/2006/relationships/theme" Target="../theme/theme24.xml"/><Relationship Id="rId1" Type="http://schemas.openxmlformats.org/officeDocument/2006/relationships/slideLayout" Target="../slideLayouts/slideLayout34.xml"/></Relationships>
</file>

<file path=ppt/slideMasters/_rels/slideMaster25.xml.rels><?xml version="1.0" encoding="UTF-8" standalone="yes"?>
<Relationships xmlns="http://schemas.openxmlformats.org/package/2006/relationships"><Relationship Id="rId9" Type="http://schemas.openxmlformats.org/officeDocument/2006/relationships/tags" Target="../tags/tag386.xml"/><Relationship Id="rId8" Type="http://schemas.openxmlformats.org/officeDocument/2006/relationships/tags" Target="../tags/tag385.xml"/><Relationship Id="rId7" Type="http://schemas.openxmlformats.org/officeDocument/2006/relationships/tags" Target="../tags/tag384.xml"/><Relationship Id="rId6" Type="http://schemas.openxmlformats.org/officeDocument/2006/relationships/tags" Target="../tags/tag383.xml"/><Relationship Id="rId5" Type="http://schemas.openxmlformats.org/officeDocument/2006/relationships/tags" Target="../tags/tag382.xml"/><Relationship Id="rId4" Type="http://schemas.openxmlformats.org/officeDocument/2006/relationships/tags" Target="../tags/tag381.xml"/><Relationship Id="rId3" Type="http://schemas.openxmlformats.org/officeDocument/2006/relationships/tags" Target="../tags/tag380.xml"/><Relationship Id="rId2" Type="http://schemas.openxmlformats.org/officeDocument/2006/relationships/image" Target="../media/image3.png"/><Relationship Id="rId10" Type="http://schemas.openxmlformats.org/officeDocument/2006/relationships/theme" Target="../theme/theme25.xml"/><Relationship Id="rId1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tags" Target="../tags/tag118.xml"/><Relationship Id="rId8" Type="http://schemas.openxmlformats.org/officeDocument/2006/relationships/tags" Target="../tags/tag117.xml"/><Relationship Id="rId7" Type="http://schemas.openxmlformats.org/officeDocument/2006/relationships/tags" Target="../tags/tag116.xml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" Type="http://schemas.openxmlformats.org/officeDocument/2006/relationships/image" Target="../media/image3.png"/><Relationship Id="rId10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tags" Target="../tags/tag129.xml"/><Relationship Id="rId8" Type="http://schemas.openxmlformats.org/officeDocument/2006/relationships/tags" Target="../tags/tag128.xml"/><Relationship Id="rId7" Type="http://schemas.openxmlformats.org/officeDocument/2006/relationships/tags" Target="../tags/tag127.x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3" Type="http://schemas.openxmlformats.org/officeDocument/2006/relationships/tags" Target="../tags/tag123.xml"/><Relationship Id="rId2" Type="http://schemas.openxmlformats.org/officeDocument/2006/relationships/image" Target="../media/image3.png"/><Relationship Id="rId10" Type="http://schemas.openxmlformats.org/officeDocument/2006/relationships/theme" Target="../theme/theme4.xml"/><Relationship Id="rId1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tags" Target="../tags/tag140.xml"/><Relationship Id="rId8" Type="http://schemas.openxmlformats.org/officeDocument/2006/relationships/tags" Target="../tags/tag139.xml"/><Relationship Id="rId7" Type="http://schemas.openxmlformats.org/officeDocument/2006/relationships/tags" Target="../tags/tag138.xml"/><Relationship Id="rId6" Type="http://schemas.openxmlformats.org/officeDocument/2006/relationships/tags" Target="../tags/tag137.xml"/><Relationship Id="rId5" Type="http://schemas.openxmlformats.org/officeDocument/2006/relationships/tags" Target="../tags/tag136.xml"/><Relationship Id="rId4" Type="http://schemas.openxmlformats.org/officeDocument/2006/relationships/tags" Target="../tags/tag135.xml"/><Relationship Id="rId3" Type="http://schemas.openxmlformats.org/officeDocument/2006/relationships/tags" Target="../tags/tag134.xml"/><Relationship Id="rId2" Type="http://schemas.openxmlformats.org/officeDocument/2006/relationships/image" Target="../media/image3.png"/><Relationship Id="rId10" Type="http://schemas.openxmlformats.org/officeDocument/2006/relationships/theme" Target="../theme/theme5.xml"/><Relationship Id="rId1" Type="http://schemas.openxmlformats.org/officeDocument/2006/relationships/slideLayout" Target="../slideLayouts/slideLayout1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tags" Target="../tags/tag150.xml"/><Relationship Id="rId7" Type="http://schemas.openxmlformats.org/officeDocument/2006/relationships/tags" Target="../tags/tag149.xml"/><Relationship Id="rId6" Type="http://schemas.openxmlformats.org/officeDocument/2006/relationships/tags" Target="../tags/tag148.xml"/><Relationship Id="rId5" Type="http://schemas.openxmlformats.org/officeDocument/2006/relationships/tags" Target="../tags/tag147.xml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image" Target="../media/image3.png"/><Relationship Id="rId10" Type="http://schemas.openxmlformats.org/officeDocument/2006/relationships/theme" Target="../theme/theme6.xml"/><Relationship Id="rId1" Type="http://schemas.openxmlformats.org/officeDocument/2006/relationships/slideLayout" Target="../slideLayouts/slideLayout1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tags" Target="../tags/tag162.xml"/><Relationship Id="rId8" Type="http://schemas.openxmlformats.org/officeDocument/2006/relationships/tags" Target="../tags/tag161.xml"/><Relationship Id="rId7" Type="http://schemas.openxmlformats.org/officeDocument/2006/relationships/tags" Target="../tags/tag160.xml"/><Relationship Id="rId6" Type="http://schemas.openxmlformats.org/officeDocument/2006/relationships/tags" Target="../tags/tag159.xml"/><Relationship Id="rId5" Type="http://schemas.openxmlformats.org/officeDocument/2006/relationships/tags" Target="../tags/tag158.xml"/><Relationship Id="rId4" Type="http://schemas.openxmlformats.org/officeDocument/2006/relationships/tags" Target="../tags/tag157.xml"/><Relationship Id="rId3" Type="http://schemas.openxmlformats.org/officeDocument/2006/relationships/tags" Target="../tags/tag156.xml"/><Relationship Id="rId2" Type="http://schemas.openxmlformats.org/officeDocument/2006/relationships/image" Target="../media/image3.png"/><Relationship Id="rId10" Type="http://schemas.openxmlformats.org/officeDocument/2006/relationships/theme" Target="../theme/theme7.xml"/><Relationship Id="rId1" Type="http://schemas.openxmlformats.org/officeDocument/2006/relationships/slideLayout" Target="../slideLayouts/slideLayout1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tags" Target="../tags/tag173.xml"/><Relationship Id="rId8" Type="http://schemas.openxmlformats.org/officeDocument/2006/relationships/tags" Target="../tags/tag172.xml"/><Relationship Id="rId7" Type="http://schemas.openxmlformats.org/officeDocument/2006/relationships/tags" Target="../tags/tag171.xml"/><Relationship Id="rId6" Type="http://schemas.openxmlformats.org/officeDocument/2006/relationships/tags" Target="../tags/tag170.xml"/><Relationship Id="rId5" Type="http://schemas.openxmlformats.org/officeDocument/2006/relationships/tags" Target="../tags/tag169.xml"/><Relationship Id="rId4" Type="http://schemas.openxmlformats.org/officeDocument/2006/relationships/tags" Target="../tags/tag168.xml"/><Relationship Id="rId3" Type="http://schemas.openxmlformats.org/officeDocument/2006/relationships/tags" Target="../tags/tag167.xml"/><Relationship Id="rId2" Type="http://schemas.openxmlformats.org/officeDocument/2006/relationships/image" Target="../media/image3.png"/><Relationship Id="rId10" Type="http://schemas.openxmlformats.org/officeDocument/2006/relationships/theme" Target="../theme/theme8.xml"/><Relationship Id="rId1" Type="http://schemas.openxmlformats.org/officeDocument/2006/relationships/slideLayout" Target="../slideLayouts/slideLayout18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tags" Target="../tags/tag184.xml"/><Relationship Id="rId8" Type="http://schemas.openxmlformats.org/officeDocument/2006/relationships/tags" Target="../tags/tag183.xml"/><Relationship Id="rId7" Type="http://schemas.openxmlformats.org/officeDocument/2006/relationships/tags" Target="../tags/tag182.xml"/><Relationship Id="rId6" Type="http://schemas.openxmlformats.org/officeDocument/2006/relationships/tags" Target="../tags/tag181.xml"/><Relationship Id="rId5" Type="http://schemas.openxmlformats.org/officeDocument/2006/relationships/tags" Target="../tags/tag180.xml"/><Relationship Id="rId4" Type="http://schemas.openxmlformats.org/officeDocument/2006/relationships/tags" Target="../tags/tag179.xml"/><Relationship Id="rId3" Type="http://schemas.openxmlformats.org/officeDocument/2006/relationships/tags" Target="../tags/tag178.xml"/><Relationship Id="rId2" Type="http://schemas.openxmlformats.org/officeDocument/2006/relationships/image" Target="../media/image3.png"/><Relationship Id="rId10" Type="http://schemas.openxmlformats.org/officeDocument/2006/relationships/theme" Target="../theme/theme9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任意多边形: 形状 9"/>
          <p:cNvSpPr/>
          <p:nvPr userDrawn="1">
            <p:custDataLst>
              <p:tags r:id="rId18"/>
            </p:custDataLst>
          </p:nvPr>
        </p:nvSpPr>
        <p:spPr>
          <a:xfrm>
            <a:off x="9028430" y="0"/>
            <a:ext cx="3163570" cy="1548130"/>
          </a:xfrm>
          <a:custGeom>
            <a:avLst/>
            <a:gdLst>
              <a:gd name="connsiteX0" fmla="*/ 0 w 6726149"/>
              <a:gd name="connsiteY0" fmla="*/ 0 h 3290498"/>
              <a:gd name="connsiteX1" fmla="*/ 6726149 w 6726149"/>
              <a:gd name="connsiteY1" fmla="*/ 0 h 3290498"/>
              <a:gd name="connsiteX2" fmla="*/ 6726149 w 6726149"/>
              <a:gd name="connsiteY2" fmla="*/ 2976151 h 3290498"/>
              <a:gd name="connsiteX3" fmla="*/ 6504586 w 6726149"/>
              <a:gd name="connsiteY3" fmla="*/ 3051120 h 3290498"/>
              <a:gd name="connsiteX4" fmla="*/ 4921250 w 6726149"/>
              <a:gd name="connsiteY4" fmla="*/ 3290498 h 3290498"/>
              <a:gd name="connsiteX5" fmla="*/ 15199 w 6726149"/>
              <a:gd name="connsiteY5" fmla="*/ 38549 h 329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26149" h="3290498">
                <a:moveTo>
                  <a:pt x="0" y="0"/>
                </a:moveTo>
                <a:lnTo>
                  <a:pt x="6726149" y="0"/>
                </a:lnTo>
                <a:lnTo>
                  <a:pt x="6726149" y="2976151"/>
                </a:lnTo>
                <a:lnTo>
                  <a:pt x="6504586" y="3051120"/>
                </a:lnTo>
                <a:cubicBezTo>
                  <a:pt x="6004411" y="3206691"/>
                  <a:pt x="5472617" y="3290498"/>
                  <a:pt x="4921250" y="3290498"/>
                </a:cubicBezTo>
                <a:cubicBezTo>
                  <a:pt x="2715781" y="3290498"/>
                  <a:pt x="823498" y="1949583"/>
                  <a:pt x="15199" y="38549"/>
                </a:cubicBezTo>
                <a:close/>
              </a:path>
            </a:pathLst>
          </a:custGeom>
          <a:solidFill>
            <a:schemeClr val="accent2">
              <a:alpha val="5000"/>
            </a:schemeClr>
          </a:solidFill>
          <a:ln>
            <a:noFill/>
            <a:prstDash val="solid"/>
          </a:ln>
          <a:effectLst>
            <a:outerShdw blurRad="304800" dist="101600" dir="8100000" algn="tr" rotWithShape="0">
              <a:srgbClr val="0048E5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任意多边形: 形状 9"/>
          <p:cNvSpPr/>
          <p:nvPr userDrawn="1">
            <p:custDataLst>
              <p:tags r:id="rId8"/>
            </p:custDataLst>
          </p:nvPr>
        </p:nvSpPr>
        <p:spPr>
          <a:xfrm>
            <a:off x="9028430" y="0"/>
            <a:ext cx="3163570" cy="1548130"/>
          </a:xfrm>
          <a:custGeom>
            <a:avLst/>
            <a:gdLst>
              <a:gd name="connsiteX0" fmla="*/ 0 w 6726149"/>
              <a:gd name="connsiteY0" fmla="*/ 0 h 3290498"/>
              <a:gd name="connsiteX1" fmla="*/ 6726149 w 6726149"/>
              <a:gd name="connsiteY1" fmla="*/ 0 h 3290498"/>
              <a:gd name="connsiteX2" fmla="*/ 6726149 w 6726149"/>
              <a:gd name="connsiteY2" fmla="*/ 2976151 h 3290498"/>
              <a:gd name="connsiteX3" fmla="*/ 6504586 w 6726149"/>
              <a:gd name="connsiteY3" fmla="*/ 3051120 h 3290498"/>
              <a:gd name="connsiteX4" fmla="*/ 4921250 w 6726149"/>
              <a:gd name="connsiteY4" fmla="*/ 3290498 h 3290498"/>
              <a:gd name="connsiteX5" fmla="*/ 15199 w 6726149"/>
              <a:gd name="connsiteY5" fmla="*/ 38549 h 329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26149" h="3290498">
                <a:moveTo>
                  <a:pt x="0" y="0"/>
                </a:moveTo>
                <a:lnTo>
                  <a:pt x="6726149" y="0"/>
                </a:lnTo>
                <a:lnTo>
                  <a:pt x="6726149" y="2976151"/>
                </a:lnTo>
                <a:lnTo>
                  <a:pt x="6504586" y="3051120"/>
                </a:lnTo>
                <a:cubicBezTo>
                  <a:pt x="6004411" y="3206691"/>
                  <a:pt x="5472617" y="3290498"/>
                  <a:pt x="4921250" y="3290498"/>
                </a:cubicBezTo>
                <a:cubicBezTo>
                  <a:pt x="2715781" y="3290498"/>
                  <a:pt x="823498" y="1949583"/>
                  <a:pt x="15199" y="38549"/>
                </a:cubicBezTo>
                <a:close/>
              </a:path>
            </a:pathLst>
          </a:custGeom>
          <a:solidFill>
            <a:schemeClr val="accent2">
              <a:alpha val="5000"/>
            </a:schemeClr>
          </a:solidFill>
          <a:ln>
            <a:noFill/>
            <a:prstDash val="solid"/>
          </a:ln>
          <a:effectLst>
            <a:outerShdw blurRad="304800" dist="101600" dir="8100000" algn="tr" rotWithShape="0">
              <a:srgbClr val="0048E5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任意多边形: 形状 9"/>
          <p:cNvSpPr/>
          <p:nvPr userDrawn="1">
            <p:custDataLst>
              <p:tags r:id="rId8"/>
            </p:custDataLst>
          </p:nvPr>
        </p:nvSpPr>
        <p:spPr>
          <a:xfrm>
            <a:off x="9028430" y="0"/>
            <a:ext cx="3163570" cy="1548130"/>
          </a:xfrm>
          <a:custGeom>
            <a:avLst/>
            <a:gdLst>
              <a:gd name="connsiteX0" fmla="*/ 0 w 6726149"/>
              <a:gd name="connsiteY0" fmla="*/ 0 h 3290498"/>
              <a:gd name="connsiteX1" fmla="*/ 6726149 w 6726149"/>
              <a:gd name="connsiteY1" fmla="*/ 0 h 3290498"/>
              <a:gd name="connsiteX2" fmla="*/ 6726149 w 6726149"/>
              <a:gd name="connsiteY2" fmla="*/ 2976151 h 3290498"/>
              <a:gd name="connsiteX3" fmla="*/ 6504586 w 6726149"/>
              <a:gd name="connsiteY3" fmla="*/ 3051120 h 3290498"/>
              <a:gd name="connsiteX4" fmla="*/ 4921250 w 6726149"/>
              <a:gd name="connsiteY4" fmla="*/ 3290498 h 3290498"/>
              <a:gd name="connsiteX5" fmla="*/ 15199 w 6726149"/>
              <a:gd name="connsiteY5" fmla="*/ 38549 h 329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26149" h="3290498">
                <a:moveTo>
                  <a:pt x="0" y="0"/>
                </a:moveTo>
                <a:lnTo>
                  <a:pt x="6726149" y="0"/>
                </a:lnTo>
                <a:lnTo>
                  <a:pt x="6726149" y="2976151"/>
                </a:lnTo>
                <a:lnTo>
                  <a:pt x="6504586" y="3051120"/>
                </a:lnTo>
                <a:cubicBezTo>
                  <a:pt x="6004411" y="3206691"/>
                  <a:pt x="5472617" y="3290498"/>
                  <a:pt x="4921250" y="3290498"/>
                </a:cubicBezTo>
                <a:cubicBezTo>
                  <a:pt x="2715781" y="3290498"/>
                  <a:pt x="823498" y="1949583"/>
                  <a:pt x="15199" y="38549"/>
                </a:cubicBezTo>
                <a:close/>
              </a:path>
            </a:pathLst>
          </a:custGeom>
          <a:solidFill>
            <a:schemeClr val="accent2">
              <a:alpha val="5000"/>
            </a:schemeClr>
          </a:solidFill>
          <a:ln>
            <a:noFill/>
            <a:prstDash val="solid"/>
          </a:ln>
          <a:effectLst>
            <a:outerShdw blurRad="304800" dist="101600" dir="8100000" algn="tr" rotWithShape="0">
              <a:srgbClr val="0048E5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任意多边形: 形状 9"/>
          <p:cNvSpPr/>
          <p:nvPr userDrawn="1">
            <p:custDataLst>
              <p:tags r:id="rId8"/>
            </p:custDataLst>
          </p:nvPr>
        </p:nvSpPr>
        <p:spPr>
          <a:xfrm>
            <a:off x="9028430" y="0"/>
            <a:ext cx="3163570" cy="1548130"/>
          </a:xfrm>
          <a:custGeom>
            <a:avLst/>
            <a:gdLst>
              <a:gd name="connsiteX0" fmla="*/ 0 w 6726149"/>
              <a:gd name="connsiteY0" fmla="*/ 0 h 3290498"/>
              <a:gd name="connsiteX1" fmla="*/ 6726149 w 6726149"/>
              <a:gd name="connsiteY1" fmla="*/ 0 h 3290498"/>
              <a:gd name="connsiteX2" fmla="*/ 6726149 w 6726149"/>
              <a:gd name="connsiteY2" fmla="*/ 2976151 h 3290498"/>
              <a:gd name="connsiteX3" fmla="*/ 6504586 w 6726149"/>
              <a:gd name="connsiteY3" fmla="*/ 3051120 h 3290498"/>
              <a:gd name="connsiteX4" fmla="*/ 4921250 w 6726149"/>
              <a:gd name="connsiteY4" fmla="*/ 3290498 h 3290498"/>
              <a:gd name="connsiteX5" fmla="*/ 15199 w 6726149"/>
              <a:gd name="connsiteY5" fmla="*/ 38549 h 329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26149" h="3290498">
                <a:moveTo>
                  <a:pt x="0" y="0"/>
                </a:moveTo>
                <a:lnTo>
                  <a:pt x="6726149" y="0"/>
                </a:lnTo>
                <a:lnTo>
                  <a:pt x="6726149" y="2976151"/>
                </a:lnTo>
                <a:lnTo>
                  <a:pt x="6504586" y="3051120"/>
                </a:lnTo>
                <a:cubicBezTo>
                  <a:pt x="6004411" y="3206691"/>
                  <a:pt x="5472617" y="3290498"/>
                  <a:pt x="4921250" y="3290498"/>
                </a:cubicBezTo>
                <a:cubicBezTo>
                  <a:pt x="2715781" y="3290498"/>
                  <a:pt x="823498" y="1949583"/>
                  <a:pt x="15199" y="38549"/>
                </a:cubicBezTo>
                <a:close/>
              </a:path>
            </a:pathLst>
          </a:custGeom>
          <a:solidFill>
            <a:schemeClr val="accent2">
              <a:alpha val="5000"/>
            </a:schemeClr>
          </a:solidFill>
          <a:ln>
            <a:noFill/>
            <a:prstDash val="solid"/>
          </a:ln>
          <a:effectLst>
            <a:outerShdw blurRad="304800" dist="101600" dir="8100000" algn="tr" rotWithShape="0">
              <a:srgbClr val="0048E5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任意多边形: 形状 9"/>
          <p:cNvSpPr/>
          <p:nvPr userDrawn="1">
            <p:custDataLst>
              <p:tags r:id="rId8"/>
            </p:custDataLst>
          </p:nvPr>
        </p:nvSpPr>
        <p:spPr>
          <a:xfrm>
            <a:off x="9028430" y="0"/>
            <a:ext cx="3163570" cy="1548130"/>
          </a:xfrm>
          <a:custGeom>
            <a:avLst/>
            <a:gdLst>
              <a:gd name="connsiteX0" fmla="*/ 0 w 6726149"/>
              <a:gd name="connsiteY0" fmla="*/ 0 h 3290498"/>
              <a:gd name="connsiteX1" fmla="*/ 6726149 w 6726149"/>
              <a:gd name="connsiteY1" fmla="*/ 0 h 3290498"/>
              <a:gd name="connsiteX2" fmla="*/ 6726149 w 6726149"/>
              <a:gd name="connsiteY2" fmla="*/ 2976151 h 3290498"/>
              <a:gd name="connsiteX3" fmla="*/ 6504586 w 6726149"/>
              <a:gd name="connsiteY3" fmla="*/ 3051120 h 3290498"/>
              <a:gd name="connsiteX4" fmla="*/ 4921250 w 6726149"/>
              <a:gd name="connsiteY4" fmla="*/ 3290498 h 3290498"/>
              <a:gd name="connsiteX5" fmla="*/ 15199 w 6726149"/>
              <a:gd name="connsiteY5" fmla="*/ 38549 h 329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26149" h="3290498">
                <a:moveTo>
                  <a:pt x="0" y="0"/>
                </a:moveTo>
                <a:lnTo>
                  <a:pt x="6726149" y="0"/>
                </a:lnTo>
                <a:lnTo>
                  <a:pt x="6726149" y="2976151"/>
                </a:lnTo>
                <a:lnTo>
                  <a:pt x="6504586" y="3051120"/>
                </a:lnTo>
                <a:cubicBezTo>
                  <a:pt x="6004411" y="3206691"/>
                  <a:pt x="5472617" y="3290498"/>
                  <a:pt x="4921250" y="3290498"/>
                </a:cubicBezTo>
                <a:cubicBezTo>
                  <a:pt x="2715781" y="3290498"/>
                  <a:pt x="823498" y="1949583"/>
                  <a:pt x="15199" y="38549"/>
                </a:cubicBezTo>
                <a:close/>
              </a:path>
            </a:pathLst>
          </a:custGeom>
          <a:solidFill>
            <a:schemeClr val="accent2">
              <a:alpha val="5000"/>
            </a:schemeClr>
          </a:solidFill>
          <a:ln>
            <a:noFill/>
            <a:prstDash val="solid"/>
          </a:ln>
          <a:effectLst>
            <a:outerShdw blurRad="304800" dist="101600" dir="8100000" algn="tr" rotWithShape="0">
              <a:srgbClr val="0048E5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任意多边形: 形状 9"/>
          <p:cNvSpPr/>
          <p:nvPr userDrawn="1">
            <p:custDataLst>
              <p:tags r:id="rId8"/>
            </p:custDataLst>
          </p:nvPr>
        </p:nvSpPr>
        <p:spPr>
          <a:xfrm>
            <a:off x="9028430" y="0"/>
            <a:ext cx="3163570" cy="1548130"/>
          </a:xfrm>
          <a:custGeom>
            <a:avLst/>
            <a:gdLst>
              <a:gd name="connsiteX0" fmla="*/ 0 w 6726149"/>
              <a:gd name="connsiteY0" fmla="*/ 0 h 3290498"/>
              <a:gd name="connsiteX1" fmla="*/ 6726149 w 6726149"/>
              <a:gd name="connsiteY1" fmla="*/ 0 h 3290498"/>
              <a:gd name="connsiteX2" fmla="*/ 6726149 w 6726149"/>
              <a:gd name="connsiteY2" fmla="*/ 2976151 h 3290498"/>
              <a:gd name="connsiteX3" fmla="*/ 6504586 w 6726149"/>
              <a:gd name="connsiteY3" fmla="*/ 3051120 h 3290498"/>
              <a:gd name="connsiteX4" fmla="*/ 4921250 w 6726149"/>
              <a:gd name="connsiteY4" fmla="*/ 3290498 h 3290498"/>
              <a:gd name="connsiteX5" fmla="*/ 15199 w 6726149"/>
              <a:gd name="connsiteY5" fmla="*/ 38549 h 329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26149" h="3290498">
                <a:moveTo>
                  <a:pt x="0" y="0"/>
                </a:moveTo>
                <a:lnTo>
                  <a:pt x="6726149" y="0"/>
                </a:lnTo>
                <a:lnTo>
                  <a:pt x="6726149" y="2976151"/>
                </a:lnTo>
                <a:lnTo>
                  <a:pt x="6504586" y="3051120"/>
                </a:lnTo>
                <a:cubicBezTo>
                  <a:pt x="6004411" y="3206691"/>
                  <a:pt x="5472617" y="3290498"/>
                  <a:pt x="4921250" y="3290498"/>
                </a:cubicBezTo>
                <a:cubicBezTo>
                  <a:pt x="2715781" y="3290498"/>
                  <a:pt x="823498" y="1949583"/>
                  <a:pt x="15199" y="38549"/>
                </a:cubicBezTo>
                <a:close/>
              </a:path>
            </a:pathLst>
          </a:custGeom>
          <a:solidFill>
            <a:schemeClr val="accent2">
              <a:alpha val="5000"/>
            </a:schemeClr>
          </a:solidFill>
          <a:ln>
            <a:noFill/>
            <a:prstDash val="solid"/>
          </a:ln>
          <a:effectLst>
            <a:outerShdw blurRad="304800" dist="101600" dir="8100000" algn="tr" rotWithShape="0">
              <a:srgbClr val="0048E5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4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6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任意多边形: 形状 9"/>
          <p:cNvSpPr/>
          <p:nvPr userDrawn="1">
            <p:custDataLst>
              <p:tags r:id="rId7"/>
            </p:custDataLst>
          </p:nvPr>
        </p:nvSpPr>
        <p:spPr>
          <a:xfrm>
            <a:off x="9028430" y="0"/>
            <a:ext cx="3163570" cy="1548130"/>
          </a:xfrm>
          <a:custGeom>
            <a:avLst/>
            <a:gdLst>
              <a:gd name="connsiteX0" fmla="*/ 0 w 6726149"/>
              <a:gd name="connsiteY0" fmla="*/ 0 h 3290498"/>
              <a:gd name="connsiteX1" fmla="*/ 6726149 w 6726149"/>
              <a:gd name="connsiteY1" fmla="*/ 0 h 3290498"/>
              <a:gd name="connsiteX2" fmla="*/ 6726149 w 6726149"/>
              <a:gd name="connsiteY2" fmla="*/ 2976151 h 3290498"/>
              <a:gd name="connsiteX3" fmla="*/ 6504586 w 6726149"/>
              <a:gd name="connsiteY3" fmla="*/ 3051120 h 3290498"/>
              <a:gd name="connsiteX4" fmla="*/ 4921250 w 6726149"/>
              <a:gd name="connsiteY4" fmla="*/ 3290498 h 3290498"/>
              <a:gd name="connsiteX5" fmla="*/ 15199 w 6726149"/>
              <a:gd name="connsiteY5" fmla="*/ 38549 h 329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26149" h="3290498">
                <a:moveTo>
                  <a:pt x="0" y="0"/>
                </a:moveTo>
                <a:lnTo>
                  <a:pt x="6726149" y="0"/>
                </a:lnTo>
                <a:lnTo>
                  <a:pt x="6726149" y="2976151"/>
                </a:lnTo>
                <a:lnTo>
                  <a:pt x="6504586" y="3051120"/>
                </a:lnTo>
                <a:cubicBezTo>
                  <a:pt x="6004411" y="3206691"/>
                  <a:pt x="5472617" y="3290498"/>
                  <a:pt x="4921250" y="3290498"/>
                </a:cubicBezTo>
                <a:cubicBezTo>
                  <a:pt x="2715781" y="3290498"/>
                  <a:pt x="823498" y="1949583"/>
                  <a:pt x="15199" y="38549"/>
                </a:cubicBezTo>
                <a:close/>
              </a:path>
            </a:pathLst>
          </a:custGeom>
          <a:solidFill>
            <a:schemeClr val="accent2">
              <a:alpha val="5000"/>
            </a:schemeClr>
          </a:solidFill>
          <a:ln>
            <a:noFill/>
            <a:prstDash val="solid"/>
          </a:ln>
          <a:effectLst>
            <a:outerShdw blurRad="304800" dist="101600" dir="8100000" algn="tr" rotWithShape="0">
              <a:srgbClr val="0048E5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任意多边形: 形状 9"/>
          <p:cNvSpPr/>
          <p:nvPr userDrawn="1">
            <p:custDataLst>
              <p:tags r:id="rId8"/>
            </p:custDataLst>
          </p:nvPr>
        </p:nvSpPr>
        <p:spPr>
          <a:xfrm>
            <a:off x="9028430" y="0"/>
            <a:ext cx="3163570" cy="1548130"/>
          </a:xfrm>
          <a:custGeom>
            <a:avLst/>
            <a:gdLst>
              <a:gd name="connsiteX0" fmla="*/ 0 w 6726149"/>
              <a:gd name="connsiteY0" fmla="*/ 0 h 3290498"/>
              <a:gd name="connsiteX1" fmla="*/ 6726149 w 6726149"/>
              <a:gd name="connsiteY1" fmla="*/ 0 h 3290498"/>
              <a:gd name="connsiteX2" fmla="*/ 6726149 w 6726149"/>
              <a:gd name="connsiteY2" fmla="*/ 2976151 h 3290498"/>
              <a:gd name="connsiteX3" fmla="*/ 6504586 w 6726149"/>
              <a:gd name="connsiteY3" fmla="*/ 3051120 h 3290498"/>
              <a:gd name="connsiteX4" fmla="*/ 4921250 w 6726149"/>
              <a:gd name="connsiteY4" fmla="*/ 3290498 h 3290498"/>
              <a:gd name="connsiteX5" fmla="*/ 15199 w 6726149"/>
              <a:gd name="connsiteY5" fmla="*/ 38549 h 329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26149" h="3290498">
                <a:moveTo>
                  <a:pt x="0" y="0"/>
                </a:moveTo>
                <a:lnTo>
                  <a:pt x="6726149" y="0"/>
                </a:lnTo>
                <a:lnTo>
                  <a:pt x="6726149" y="2976151"/>
                </a:lnTo>
                <a:lnTo>
                  <a:pt x="6504586" y="3051120"/>
                </a:lnTo>
                <a:cubicBezTo>
                  <a:pt x="6004411" y="3206691"/>
                  <a:pt x="5472617" y="3290498"/>
                  <a:pt x="4921250" y="3290498"/>
                </a:cubicBezTo>
                <a:cubicBezTo>
                  <a:pt x="2715781" y="3290498"/>
                  <a:pt x="823498" y="1949583"/>
                  <a:pt x="15199" y="38549"/>
                </a:cubicBezTo>
                <a:close/>
              </a:path>
            </a:pathLst>
          </a:custGeom>
          <a:solidFill>
            <a:schemeClr val="accent2">
              <a:alpha val="5000"/>
            </a:schemeClr>
          </a:solidFill>
          <a:ln>
            <a:noFill/>
            <a:prstDash val="solid"/>
          </a:ln>
          <a:effectLst>
            <a:outerShdw blurRad="304800" dist="101600" dir="8100000" algn="tr" rotWithShape="0">
              <a:srgbClr val="0048E5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任意多边形: 形状 9"/>
          <p:cNvSpPr/>
          <p:nvPr userDrawn="1">
            <p:custDataLst>
              <p:tags r:id="rId8"/>
            </p:custDataLst>
          </p:nvPr>
        </p:nvSpPr>
        <p:spPr>
          <a:xfrm>
            <a:off x="9028430" y="0"/>
            <a:ext cx="3163570" cy="1548130"/>
          </a:xfrm>
          <a:custGeom>
            <a:avLst/>
            <a:gdLst>
              <a:gd name="connsiteX0" fmla="*/ 0 w 6726149"/>
              <a:gd name="connsiteY0" fmla="*/ 0 h 3290498"/>
              <a:gd name="connsiteX1" fmla="*/ 6726149 w 6726149"/>
              <a:gd name="connsiteY1" fmla="*/ 0 h 3290498"/>
              <a:gd name="connsiteX2" fmla="*/ 6726149 w 6726149"/>
              <a:gd name="connsiteY2" fmla="*/ 2976151 h 3290498"/>
              <a:gd name="connsiteX3" fmla="*/ 6504586 w 6726149"/>
              <a:gd name="connsiteY3" fmla="*/ 3051120 h 3290498"/>
              <a:gd name="connsiteX4" fmla="*/ 4921250 w 6726149"/>
              <a:gd name="connsiteY4" fmla="*/ 3290498 h 3290498"/>
              <a:gd name="connsiteX5" fmla="*/ 15199 w 6726149"/>
              <a:gd name="connsiteY5" fmla="*/ 38549 h 329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26149" h="3290498">
                <a:moveTo>
                  <a:pt x="0" y="0"/>
                </a:moveTo>
                <a:lnTo>
                  <a:pt x="6726149" y="0"/>
                </a:lnTo>
                <a:lnTo>
                  <a:pt x="6726149" y="2976151"/>
                </a:lnTo>
                <a:lnTo>
                  <a:pt x="6504586" y="3051120"/>
                </a:lnTo>
                <a:cubicBezTo>
                  <a:pt x="6004411" y="3206691"/>
                  <a:pt x="5472617" y="3290498"/>
                  <a:pt x="4921250" y="3290498"/>
                </a:cubicBezTo>
                <a:cubicBezTo>
                  <a:pt x="2715781" y="3290498"/>
                  <a:pt x="823498" y="1949583"/>
                  <a:pt x="15199" y="38549"/>
                </a:cubicBezTo>
                <a:close/>
              </a:path>
            </a:pathLst>
          </a:custGeom>
          <a:solidFill>
            <a:schemeClr val="accent2">
              <a:alpha val="5000"/>
            </a:schemeClr>
          </a:solidFill>
          <a:ln>
            <a:noFill/>
            <a:prstDash val="solid"/>
          </a:ln>
          <a:effectLst>
            <a:outerShdw blurRad="304800" dist="101600" dir="8100000" algn="tr" rotWithShape="0">
              <a:srgbClr val="0048E5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任意多边形: 形状 9"/>
          <p:cNvSpPr/>
          <p:nvPr userDrawn="1">
            <p:custDataLst>
              <p:tags r:id="rId8"/>
            </p:custDataLst>
          </p:nvPr>
        </p:nvSpPr>
        <p:spPr>
          <a:xfrm>
            <a:off x="9028430" y="0"/>
            <a:ext cx="3163570" cy="1548130"/>
          </a:xfrm>
          <a:custGeom>
            <a:avLst/>
            <a:gdLst>
              <a:gd name="connsiteX0" fmla="*/ 0 w 6726149"/>
              <a:gd name="connsiteY0" fmla="*/ 0 h 3290498"/>
              <a:gd name="connsiteX1" fmla="*/ 6726149 w 6726149"/>
              <a:gd name="connsiteY1" fmla="*/ 0 h 3290498"/>
              <a:gd name="connsiteX2" fmla="*/ 6726149 w 6726149"/>
              <a:gd name="connsiteY2" fmla="*/ 2976151 h 3290498"/>
              <a:gd name="connsiteX3" fmla="*/ 6504586 w 6726149"/>
              <a:gd name="connsiteY3" fmla="*/ 3051120 h 3290498"/>
              <a:gd name="connsiteX4" fmla="*/ 4921250 w 6726149"/>
              <a:gd name="connsiteY4" fmla="*/ 3290498 h 3290498"/>
              <a:gd name="connsiteX5" fmla="*/ 15199 w 6726149"/>
              <a:gd name="connsiteY5" fmla="*/ 38549 h 329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26149" h="3290498">
                <a:moveTo>
                  <a:pt x="0" y="0"/>
                </a:moveTo>
                <a:lnTo>
                  <a:pt x="6726149" y="0"/>
                </a:lnTo>
                <a:lnTo>
                  <a:pt x="6726149" y="2976151"/>
                </a:lnTo>
                <a:lnTo>
                  <a:pt x="6504586" y="3051120"/>
                </a:lnTo>
                <a:cubicBezTo>
                  <a:pt x="6004411" y="3206691"/>
                  <a:pt x="5472617" y="3290498"/>
                  <a:pt x="4921250" y="3290498"/>
                </a:cubicBezTo>
                <a:cubicBezTo>
                  <a:pt x="2715781" y="3290498"/>
                  <a:pt x="823498" y="1949583"/>
                  <a:pt x="15199" y="38549"/>
                </a:cubicBezTo>
                <a:close/>
              </a:path>
            </a:pathLst>
          </a:custGeom>
          <a:solidFill>
            <a:schemeClr val="accent2">
              <a:alpha val="5000"/>
            </a:schemeClr>
          </a:solidFill>
          <a:ln>
            <a:noFill/>
            <a:prstDash val="solid"/>
          </a:ln>
          <a:effectLst>
            <a:outerShdw blurRad="304800" dist="101600" dir="8100000" algn="tr" rotWithShape="0">
              <a:srgbClr val="0048E5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任意多边形: 形状 9"/>
          <p:cNvSpPr/>
          <p:nvPr userDrawn="1">
            <p:custDataLst>
              <p:tags r:id="rId8"/>
            </p:custDataLst>
          </p:nvPr>
        </p:nvSpPr>
        <p:spPr>
          <a:xfrm>
            <a:off x="9028430" y="0"/>
            <a:ext cx="3163570" cy="1548130"/>
          </a:xfrm>
          <a:custGeom>
            <a:avLst/>
            <a:gdLst>
              <a:gd name="connsiteX0" fmla="*/ 0 w 6726149"/>
              <a:gd name="connsiteY0" fmla="*/ 0 h 3290498"/>
              <a:gd name="connsiteX1" fmla="*/ 6726149 w 6726149"/>
              <a:gd name="connsiteY1" fmla="*/ 0 h 3290498"/>
              <a:gd name="connsiteX2" fmla="*/ 6726149 w 6726149"/>
              <a:gd name="connsiteY2" fmla="*/ 2976151 h 3290498"/>
              <a:gd name="connsiteX3" fmla="*/ 6504586 w 6726149"/>
              <a:gd name="connsiteY3" fmla="*/ 3051120 h 3290498"/>
              <a:gd name="connsiteX4" fmla="*/ 4921250 w 6726149"/>
              <a:gd name="connsiteY4" fmla="*/ 3290498 h 3290498"/>
              <a:gd name="connsiteX5" fmla="*/ 15199 w 6726149"/>
              <a:gd name="connsiteY5" fmla="*/ 38549 h 329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26149" h="3290498">
                <a:moveTo>
                  <a:pt x="0" y="0"/>
                </a:moveTo>
                <a:lnTo>
                  <a:pt x="6726149" y="0"/>
                </a:lnTo>
                <a:lnTo>
                  <a:pt x="6726149" y="2976151"/>
                </a:lnTo>
                <a:lnTo>
                  <a:pt x="6504586" y="3051120"/>
                </a:lnTo>
                <a:cubicBezTo>
                  <a:pt x="6004411" y="3206691"/>
                  <a:pt x="5472617" y="3290498"/>
                  <a:pt x="4921250" y="3290498"/>
                </a:cubicBezTo>
                <a:cubicBezTo>
                  <a:pt x="2715781" y="3290498"/>
                  <a:pt x="823498" y="1949583"/>
                  <a:pt x="15199" y="38549"/>
                </a:cubicBezTo>
                <a:close/>
              </a:path>
            </a:pathLst>
          </a:custGeom>
          <a:solidFill>
            <a:schemeClr val="accent2">
              <a:alpha val="5000"/>
            </a:schemeClr>
          </a:solidFill>
          <a:ln>
            <a:noFill/>
            <a:prstDash val="solid"/>
          </a:ln>
          <a:effectLst>
            <a:outerShdw blurRad="304800" dist="101600" dir="8100000" algn="tr" rotWithShape="0">
              <a:srgbClr val="0048E5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任意多边形: 形状 9"/>
          <p:cNvSpPr/>
          <p:nvPr userDrawn="1">
            <p:custDataLst>
              <p:tags r:id="rId8"/>
            </p:custDataLst>
          </p:nvPr>
        </p:nvSpPr>
        <p:spPr>
          <a:xfrm>
            <a:off x="9028430" y="0"/>
            <a:ext cx="3163570" cy="1548130"/>
          </a:xfrm>
          <a:custGeom>
            <a:avLst/>
            <a:gdLst>
              <a:gd name="connsiteX0" fmla="*/ 0 w 6726149"/>
              <a:gd name="connsiteY0" fmla="*/ 0 h 3290498"/>
              <a:gd name="connsiteX1" fmla="*/ 6726149 w 6726149"/>
              <a:gd name="connsiteY1" fmla="*/ 0 h 3290498"/>
              <a:gd name="connsiteX2" fmla="*/ 6726149 w 6726149"/>
              <a:gd name="connsiteY2" fmla="*/ 2976151 h 3290498"/>
              <a:gd name="connsiteX3" fmla="*/ 6504586 w 6726149"/>
              <a:gd name="connsiteY3" fmla="*/ 3051120 h 3290498"/>
              <a:gd name="connsiteX4" fmla="*/ 4921250 w 6726149"/>
              <a:gd name="connsiteY4" fmla="*/ 3290498 h 3290498"/>
              <a:gd name="connsiteX5" fmla="*/ 15199 w 6726149"/>
              <a:gd name="connsiteY5" fmla="*/ 38549 h 329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26149" h="3290498">
                <a:moveTo>
                  <a:pt x="0" y="0"/>
                </a:moveTo>
                <a:lnTo>
                  <a:pt x="6726149" y="0"/>
                </a:lnTo>
                <a:lnTo>
                  <a:pt x="6726149" y="2976151"/>
                </a:lnTo>
                <a:lnTo>
                  <a:pt x="6504586" y="3051120"/>
                </a:lnTo>
                <a:cubicBezTo>
                  <a:pt x="6004411" y="3206691"/>
                  <a:pt x="5472617" y="3290498"/>
                  <a:pt x="4921250" y="3290498"/>
                </a:cubicBezTo>
                <a:cubicBezTo>
                  <a:pt x="2715781" y="3290498"/>
                  <a:pt x="823498" y="1949583"/>
                  <a:pt x="15199" y="38549"/>
                </a:cubicBezTo>
                <a:close/>
              </a:path>
            </a:pathLst>
          </a:custGeom>
          <a:solidFill>
            <a:schemeClr val="accent2">
              <a:alpha val="5000"/>
            </a:schemeClr>
          </a:solidFill>
          <a:ln>
            <a:noFill/>
            <a:prstDash val="solid"/>
          </a:ln>
          <a:effectLst>
            <a:outerShdw blurRad="304800" dist="101600" dir="8100000" algn="tr" rotWithShape="0">
              <a:srgbClr val="0048E5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任意多边形: 形状 9"/>
          <p:cNvSpPr/>
          <p:nvPr userDrawn="1">
            <p:custDataLst>
              <p:tags r:id="rId8"/>
            </p:custDataLst>
          </p:nvPr>
        </p:nvSpPr>
        <p:spPr>
          <a:xfrm>
            <a:off x="9028430" y="0"/>
            <a:ext cx="3163570" cy="1548130"/>
          </a:xfrm>
          <a:custGeom>
            <a:avLst/>
            <a:gdLst>
              <a:gd name="connsiteX0" fmla="*/ 0 w 6726149"/>
              <a:gd name="connsiteY0" fmla="*/ 0 h 3290498"/>
              <a:gd name="connsiteX1" fmla="*/ 6726149 w 6726149"/>
              <a:gd name="connsiteY1" fmla="*/ 0 h 3290498"/>
              <a:gd name="connsiteX2" fmla="*/ 6726149 w 6726149"/>
              <a:gd name="connsiteY2" fmla="*/ 2976151 h 3290498"/>
              <a:gd name="connsiteX3" fmla="*/ 6504586 w 6726149"/>
              <a:gd name="connsiteY3" fmla="*/ 3051120 h 3290498"/>
              <a:gd name="connsiteX4" fmla="*/ 4921250 w 6726149"/>
              <a:gd name="connsiteY4" fmla="*/ 3290498 h 3290498"/>
              <a:gd name="connsiteX5" fmla="*/ 15199 w 6726149"/>
              <a:gd name="connsiteY5" fmla="*/ 38549 h 329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26149" h="3290498">
                <a:moveTo>
                  <a:pt x="0" y="0"/>
                </a:moveTo>
                <a:lnTo>
                  <a:pt x="6726149" y="0"/>
                </a:lnTo>
                <a:lnTo>
                  <a:pt x="6726149" y="2976151"/>
                </a:lnTo>
                <a:lnTo>
                  <a:pt x="6504586" y="3051120"/>
                </a:lnTo>
                <a:cubicBezTo>
                  <a:pt x="6004411" y="3206691"/>
                  <a:pt x="5472617" y="3290498"/>
                  <a:pt x="4921250" y="3290498"/>
                </a:cubicBezTo>
                <a:cubicBezTo>
                  <a:pt x="2715781" y="3290498"/>
                  <a:pt x="823498" y="1949583"/>
                  <a:pt x="15199" y="38549"/>
                </a:cubicBezTo>
                <a:close/>
              </a:path>
            </a:pathLst>
          </a:custGeom>
          <a:solidFill>
            <a:schemeClr val="accent2">
              <a:alpha val="5000"/>
            </a:schemeClr>
          </a:solidFill>
          <a:ln>
            <a:noFill/>
            <a:prstDash val="solid"/>
          </a:ln>
          <a:effectLst>
            <a:outerShdw blurRad="304800" dist="101600" dir="8100000" algn="tr" rotWithShape="0">
              <a:srgbClr val="0048E5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任意多边形: 形状 9"/>
          <p:cNvSpPr/>
          <p:nvPr userDrawn="1">
            <p:custDataLst>
              <p:tags r:id="rId8"/>
            </p:custDataLst>
          </p:nvPr>
        </p:nvSpPr>
        <p:spPr>
          <a:xfrm>
            <a:off x="9028430" y="0"/>
            <a:ext cx="3163570" cy="1548130"/>
          </a:xfrm>
          <a:custGeom>
            <a:avLst/>
            <a:gdLst>
              <a:gd name="connsiteX0" fmla="*/ 0 w 6726149"/>
              <a:gd name="connsiteY0" fmla="*/ 0 h 3290498"/>
              <a:gd name="connsiteX1" fmla="*/ 6726149 w 6726149"/>
              <a:gd name="connsiteY1" fmla="*/ 0 h 3290498"/>
              <a:gd name="connsiteX2" fmla="*/ 6726149 w 6726149"/>
              <a:gd name="connsiteY2" fmla="*/ 2976151 h 3290498"/>
              <a:gd name="connsiteX3" fmla="*/ 6504586 w 6726149"/>
              <a:gd name="connsiteY3" fmla="*/ 3051120 h 3290498"/>
              <a:gd name="connsiteX4" fmla="*/ 4921250 w 6726149"/>
              <a:gd name="connsiteY4" fmla="*/ 3290498 h 3290498"/>
              <a:gd name="connsiteX5" fmla="*/ 15199 w 6726149"/>
              <a:gd name="connsiteY5" fmla="*/ 38549 h 329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26149" h="3290498">
                <a:moveTo>
                  <a:pt x="0" y="0"/>
                </a:moveTo>
                <a:lnTo>
                  <a:pt x="6726149" y="0"/>
                </a:lnTo>
                <a:lnTo>
                  <a:pt x="6726149" y="2976151"/>
                </a:lnTo>
                <a:lnTo>
                  <a:pt x="6504586" y="3051120"/>
                </a:lnTo>
                <a:cubicBezTo>
                  <a:pt x="6004411" y="3206691"/>
                  <a:pt x="5472617" y="3290498"/>
                  <a:pt x="4921250" y="3290498"/>
                </a:cubicBezTo>
                <a:cubicBezTo>
                  <a:pt x="2715781" y="3290498"/>
                  <a:pt x="823498" y="1949583"/>
                  <a:pt x="15199" y="38549"/>
                </a:cubicBezTo>
                <a:close/>
              </a:path>
            </a:pathLst>
          </a:custGeom>
          <a:solidFill>
            <a:schemeClr val="accent2">
              <a:alpha val="5000"/>
            </a:schemeClr>
          </a:solidFill>
          <a:ln>
            <a:noFill/>
            <a:prstDash val="solid"/>
          </a:ln>
          <a:effectLst>
            <a:outerShdw blurRad="304800" dist="101600" dir="8100000" algn="tr" rotWithShape="0">
              <a:srgbClr val="0048E5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任意多边形: 形状 9"/>
          <p:cNvSpPr/>
          <p:nvPr userDrawn="1">
            <p:custDataLst>
              <p:tags r:id="rId8"/>
            </p:custDataLst>
          </p:nvPr>
        </p:nvSpPr>
        <p:spPr>
          <a:xfrm>
            <a:off x="9028430" y="0"/>
            <a:ext cx="3163570" cy="1548130"/>
          </a:xfrm>
          <a:custGeom>
            <a:avLst/>
            <a:gdLst>
              <a:gd name="connsiteX0" fmla="*/ 0 w 6726149"/>
              <a:gd name="connsiteY0" fmla="*/ 0 h 3290498"/>
              <a:gd name="connsiteX1" fmla="*/ 6726149 w 6726149"/>
              <a:gd name="connsiteY1" fmla="*/ 0 h 3290498"/>
              <a:gd name="connsiteX2" fmla="*/ 6726149 w 6726149"/>
              <a:gd name="connsiteY2" fmla="*/ 2976151 h 3290498"/>
              <a:gd name="connsiteX3" fmla="*/ 6504586 w 6726149"/>
              <a:gd name="connsiteY3" fmla="*/ 3051120 h 3290498"/>
              <a:gd name="connsiteX4" fmla="*/ 4921250 w 6726149"/>
              <a:gd name="connsiteY4" fmla="*/ 3290498 h 3290498"/>
              <a:gd name="connsiteX5" fmla="*/ 15199 w 6726149"/>
              <a:gd name="connsiteY5" fmla="*/ 38549 h 329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26149" h="3290498">
                <a:moveTo>
                  <a:pt x="0" y="0"/>
                </a:moveTo>
                <a:lnTo>
                  <a:pt x="6726149" y="0"/>
                </a:lnTo>
                <a:lnTo>
                  <a:pt x="6726149" y="2976151"/>
                </a:lnTo>
                <a:lnTo>
                  <a:pt x="6504586" y="3051120"/>
                </a:lnTo>
                <a:cubicBezTo>
                  <a:pt x="6004411" y="3206691"/>
                  <a:pt x="5472617" y="3290498"/>
                  <a:pt x="4921250" y="3290498"/>
                </a:cubicBezTo>
                <a:cubicBezTo>
                  <a:pt x="2715781" y="3290498"/>
                  <a:pt x="823498" y="1949583"/>
                  <a:pt x="15199" y="38549"/>
                </a:cubicBezTo>
                <a:close/>
              </a:path>
            </a:pathLst>
          </a:custGeom>
          <a:solidFill>
            <a:schemeClr val="accent2">
              <a:alpha val="5000"/>
            </a:schemeClr>
          </a:solidFill>
          <a:ln>
            <a:noFill/>
            <a:prstDash val="solid"/>
          </a:ln>
          <a:effectLst>
            <a:outerShdw blurRad="304800" dist="101600" dir="8100000" algn="tr" rotWithShape="0">
              <a:srgbClr val="0048E5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任意多边形: 形状 9"/>
          <p:cNvSpPr/>
          <p:nvPr userDrawn="1">
            <p:custDataLst>
              <p:tags r:id="rId8"/>
            </p:custDataLst>
          </p:nvPr>
        </p:nvSpPr>
        <p:spPr>
          <a:xfrm>
            <a:off x="9028430" y="0"/>
            <a:ext cx="3163570" cy="1548130"/>
          </a:xfrm>
          <a:custGeom>
            <a:avLst/>
            <a:gdLst>
              <a:gd name="connsiteX0" fmla="*/ 0 w 6726149"/>
              <a:gd name="connsiteY0" fmla="*/ 0 h 3290498"/>
              <a:gd name="connsiteX1" fmla="*/ 6726149 w 6726149"/>
              <a:gd name="connsiteY1" fmla="*/ 0 h 3290498"/>
              <a:gd name="connsiteX2" fmla="*/ 6726149 w 6726149"/>
              <a:gd name="connsiteY2" fmla="*/ 2976151 h 3290498"/>
              <a:gd name="connsiteX3" fmla="*/ 6504586 w 6726149"/>
              <a:gd name="connsiteY3" fmla="*/ 3051120 h 3290498"/>
              <a:gd name="connsiteX4" fmla="*/ 4921250 w 6726149"/>
              <a:gd name="connsiteY4" fmla="*/ 3290498 h 3290498"/>
              <a:gd name="connsiteX5" fmla="*/ 15199 w 6726149"/>
              <a:gd name="connsiteY5" fmla="*/ 38549 h 329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26149" h="3290498">
                <a:moveTo>
                  <a:pt x="0" y="0"/>
                </a:moveTo>
                <a:lnTo>
                  <a:pt x="6726149" y="0"/>
                </a:lnTo>
                <a:lnTo>
                  <a:pt x="6726149" y="2976151"/>
                </a:lnTo>
                <a:lnTo>
                  <a:pt x="6504586" y="3051120"/>
                </a:lnTo>
                <a:cubicBezTo>
                  <a:pt x="6004411" y="3206691"/>
                  <a:pt x="5472617" y="3290498"/>
                  <a:pt x="4921250" y="3290498"/>
                </a:cubicBezTo>
                <a:cubicBezTo>
                  <a:pt x="2715781" y="3290498"/>
                  <a:pt x="823498" y="1949583"/>
                  <a:pt x="15199" y="38549"/>
                </a:cubicBezTo>
                <a:close/>
              </a:path>
            </a:pathLst>
          </a:custGeom>
          <a:solidFill>
            <a:schemeClr val="accent2">
              <a:alpha val="5000"/>
            </a:schemeClr>
          </a:solidFill>
          <a:ln>
            <a:noFill/>
            <a:prstDash val="solid"/>
          </a:ln>
          <a:effectLst>
            <a:outerShdw blurRad="304800" dist="101600" dir="8100000" algn="tr" rotWithShape="0">
              <a:srgbClr val="0048E5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任意多边形: 形状 9"/>
          <p:cNvSpPr/>
          <p:nvPr userDrawn="1">
            <p:custDataLst>
              <p:tags r:id="rId8"/>
            </p:custDataLst>
          </p:nvPr>
        </p:nvSpPr>
        <p:spPr>
          <a:xfrm>
            <a:off x="9028430" y="0"/>
            <a:ext cx="3163570" cy="1548130"/>
          </a:xfrm>
          <a:custGeom>
            <a:avLst/>
            <a:gdLst>
              <a:gd name="connsiteX0" fmla="*/ 0 w 6726149"/>
              <a:gd name="connsiteY0" fmla="*/ 0 h 3290498"/>
              <a:gd name="connsiteX1" fmla="*/ 6726149 w 6726149"/>
              <a:gd name="connsiteY1" fmla="*/ 0 h 3290498"/>
              <a:gd name="connsiteX2" fmla="*/ 6726149 w 6726149"/>
              <a:gd name="connsiteY2" fmla="*/ 2976151 h 3290498"/>
              <a:gd name="connsiteX3" fmla="*/ 6504586 w 6726149"/>
              <a:gd name="connsiteY3" fmla="*/ 3051120 h 3290498"/>
              <a:gd name="connsiteX4" fmla="*/ 4921250 w 6726149"/>
              <a:gd name="connsiteY4" fmla="*/ 3290498 h 3290498"/>
              <a:gd name="connsiteX5" fmla="*/ 15199 w 6726149"/>
              <a:gd name="connsiteY5" fmla="*/ 38549 h 329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26149" h="3290498">
                <a:moveTo>
                  <a:pt x="0" y="0"/>
                </a:moveTo>
                <a:lnTo>
                  <a:pt x="6726149" y="0"/>
                </a:lnTo>
                <a:lnTo>
                  <a:pt x="6726149" y="2976151"/>
                </a:lnTo>
                <a:lnTo>
                  <a:pt x="6504586" y="3051120"/>
                </a:lnTo>
                <a:cubicBezTo>
                  <a:pt x="6004411" y="3206691"/>
                  <a:pt x="5472617" y="3290498"/>
                  <a:pt x="4921250" y="3290498"/>
                </a:cubicBezTo>
                <a:cubicBezTo>
                  <a:pt x="2715781" y="3290498"/>
                  <a:pt x="823498" y="1949583"/>
                  <a:pt x="15199" y="38549"/>
                </a:cubicBezTo>
                <a:close/>
              </a:path>
            </a:pathLst>
          </a:custGeom>
          <a:solidFill>
            <a:schemeClr val="accent2">
              <a:alpha val="5000"/>
            </a:schemeClr>
          </a:solidFill>
          <a:ln>
            <a:noFill/>
            <a:prstDash val="solid"/>
          </a:ln>
          <a:effectLst>
            <a:outerShdw blurRad="304800" dist="101600" dir="8100000" algn="tr" rotWithShape="0">
              <a:srgbClr val="0048E5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任意多边形: 形状 9"/>
          <p:cNvSpPr/>
          <p:nvPr userDrawn="1">
            <p:custDataLst>
              <p:tags r:id="rId8"/>
            </p:custDataLst>
          </p:nvPr>
        </p:nvSpPr>
        <p:spPr>
          <a:xfrm>
            <a:off x="9028430" y="0"/>
            <a:ext cx="3163570" cy="1548130"/>
          </a:xfrm>
          <a:custGeom>
            <a:avLst/>
            <a:gdLst>
              <a:gd name="connsiteX0" fmla="*/ 0 w 6726149"/>
              <a:gd name="connsiteY0" fmla="*/ 0 h 3290498"/>
              <a:gd name="connsiteX1" fmla="*/ 6726149 w 6726149"/>
              <a:gd name="connsiteY1" fmla="*/ 0 h 3290498"/>
              <a:gd name="connsiteX2" fmla="*/ 6726149 w 6726149"/>
              <a:gd name="connsiteY2" fmla="*/ 2976151 h 3290498"/>
              <a:gd name="connsiteX3" fmla="*/ 6504586 w 6726149"/>
              <a:gd name="connsiteY3" fmla="*/ 3051120 h 3290498"/>
              <a:gd name="connsiteX4" fmla="*/ 4921250 w 6726149"/>
              <a:gd name="connsiteY4" fmla="*/ 3290498 h 3290498"/>
              <a:gd name="connsiteX5" fmla="*/ 15199 w 6726149"/>
              <a:gd name="connsiteY5" fmla="*/ 38549 h 329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26149" h="3290498">
                <a:moveTo>
                  <a:pt x="0" y="0"/>
                </a:moveTo>
                <a:lnTo>
                  <a:pt x="6726149" y="0"/>
                </a:lnTo>
                <a:lnTo>
                  <a:pt x="6726149" y="2976151"/>
                </a:lnTo>
                <a:lnTo>
                  <a:pt x="6504586" y="3051120"/>
                </a:lnTo>
                <a:cubicBezTo>
                  <a:pt x="6004411" y="3206691"/>
                  <a:pt x="5472617" y="3290498"/>
                  <a:pt x="4921250" y="3290498"/>
                </a:cubicBezTo>
                <a:cubicBezTo>
                  <a:pt x="2715781" y="3290498"/>
                  <a:pt x="823498" y="1949583"/>
                  <a:pt x="15199" y="38549"/>
                </a:cubicBezTo>
                <a:close/>
              </a:path>
            </a:pathLst>
          </a:custGeom>
          <a:solidFill>
            <a:schemeClr val="accent2">
              <a:alpha val="5000"/>
            </a:schemeClr>
          </a:solidFill>
          <a:ln>
            <a:noFill/>
            <a:prstDash val="solid"/>
          </a:ln>
          <a:effectLst>
            <a:outerShdw blurRad="304800" dist="101600" dir="8100000" algn="tr" rotWithShape="0">
              <a:srgbClr val="0048E5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任意多边形: 形状 9"/>
          <p:cNvSpPr/>
          <p:nvPr userDrawn="1">
            <p:custDataLst>
              <p:tags r:id="rId8"/>
            </p:custDataLst>
          </p:nvPr>
        </p:nvSpPr>
        <p:spPr>
          <a:xfrm>
            <a:off x="9028430" y="0"/>
            <a:ext cx="3163570" cy="1548130"/>
          </a:xfrm>
          <a:custGeom>
            <a:avLst/>
            <a:gdLst>
              <a:gd name="connsiteX0" fmla="*/ 0 w 6726149"/>
              <a:gd name="connsiteY0" fmla="*/ 0 h 3290498"/>
              <a:gd name="connsiteX1" fmla="*/ 6726149 w 6726149"/>
              <a:gd name="connsiteY1" fmla="*/ 0 h 3290498"/>
              <a:gd name="connsiteX2" fmla="*/ 6726149 w 6726149"/>
              <a:gd name="connsiteY2" fmla="*/ 2976151 h 3290498"/>
              <a:gd name="connsiteX3" fmla="*/ 6504586 w 6726149"/>
              <a:gd name="connsiteY3" fmla="*/ 3051120 h 3290498"/>
              <a:gd name="connsiteX4" fmla="*/ 4921250 w 6726149"/>
              <a:gd name="connsiteY4" fmla="*/ 3290498 h 3290498"/>
              <a:gd name="connsiteX5" fmla="*/ 15199 w 6726149"/>
              <a:gd name="connsiteY5" fmla="*/ 38549 h 329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26149" h="3290498">
                <a:moveTo>
                  <a:pt x="0" y="0"/>
                </a:moveTo>
                <a:lnTo>
                  <a:pt x="6726149" y="0"/>
                </a:lnTo>
                <a:lnTo>
                  <a:pt x="6726149" y="2976151"/>
                </a:lnTo>
                <a:lnTo>
                  <a:pt x="6504586" y="3051120"/>
                </a:lnTo>
                <a:cubicBezTo>
                  <a:pt x="6004411" y="3206691"/>
                  <a:pt x="5472617" y="3290498"/>
                  <a:pt x="4921250" y="3290498"/>
                </a:cubicBezTo>
                <a:cubicBezTo>
                  <a:pt x="2715781" y="3290498"/>
                  <a:pt x="823498" y="1949583"/>
                  <a:pt x="15199" y="38549"/>
                </a:cubicBezTo>
                <a:close/>
              </a:path>
            </a:pathLst>
          </a:custGeom>
          <a:solidFill>
            <a:schemeClr val="accent2">
              <a:alpha val="5000"/>
            </a:schemeClr>
          </a:solidFill>
          <a:ln>
            <a:noFill/>
            <a:prstDash val="solid"/>
          </a:ln>
          <a:effectLst>
            <a:outerShdw blurRad="304800" dist="101600" dir="8100000" algn="tr" rotWithShape="0">
              <a:srgbClr val="0048E5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任意多边形: 形状 9"/>
          <p:cNvSpPr/>
          <p:nvPr userDrawn="1">
            <p:custDataLst>
              <p:tags r:id="rId8"/>
            </p:custDataLst>
          </p:nvPr>
        </p:nvSpPr>
        <p:spPr>
          <a:xfrm>
            <a:off x="9028430" y="0"/>
            <a:ext cx="3163570" cy="1548130"/>
          </a:xfrm>
          <a:custGeom>
            <a:avLst/>
            <a:gdLst>
              <a:gd name="connsiteX0" fmla="*/ 0 w 6726149"/>
              <a:gd name="connsiteY0" fmla="*/ 0 h 3290498"/>
              <a:gd name="connsiteX1" fmla="*/ 6726149 w 6726149"/>
              <a:gd name="connsiteY1" fmla="*/ 0 h 3290498"/>
              <a:gd name="connsiteX2" fmla="*/ 6726149 w 6726149"/>
              <a:gd name="connsiteY2" fmla="*/ 2976151 h 3290498"/>
              <a:gd name="connsiteX3" fmla="*/ 6504586 w 6726149"/>
              <a:gd name="connsiteY3" fmla="*/ 3051120 h 3290498"/>
              <a:gd name="connsiteX4" fmla="*/ 4921250 w 6726149"/>
              <a:gd name="connsiteY4" fmla="*/ 3290498 h 3290498"/>
              <a:gd name="connsiteX5" fmla="*/ 15199 w 6726149"/>
              <a:gd name="connsiteY5" fmla="*/ 38549 h 329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26149" h="3290498">
                <a:moveTo>
                  <a:pt x="0" y="0"/>
                </a:moveTo>
                <a:lnTo>
                  <a:pt x="6726149" y="0"/>
                </a:lnTo>
                <a:lnTo>
                  <a:pt x="6726149" y="2976151"/>
                </a:lnTo>
                <a:lnTo>
                  <a:pt x="6504586" y="3051120"/>
                </a:lnTo>
                <a:cubicBezTo>
                  <a:pt x="6004411" y="3206691"/>
                  <a:pt x="5472617" y="3290498"/>
                  <a:pt x="4921250" y="3290498"/>
                </a:cubicBezTo>
                <a:cubicBezTo>
                  <a:pt x="2715781" y="3290498"/>
                  <a:pt x="823498" y="1949583"/>
                  <a:pt x="15199" y="38549"/>
                </a:cubicBezTo>
                <a:close/>
              </a:path>
            </a:pathLst>
          </a:custGeom>
          <a:solidFill>
            <a:schemeClr val="accent2">
              <a:alpha val="5000"/>
            </a:schemeClr>
          </a:solidFill>
          <a:ln>
            <a:noFill/>
            <a:prstDash val="solid"/>
          </a:ln>
          <a:effectLst>
            <a:outerShdw blurRad="304800" dist="101600" dir="8100000" algn="tr" rotWithShape="0">
              <a:srgbClr val="0048E5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任意多边形: 形状 9"/>
          <p:cNvSpPr/>
          <p:nvPr userDrawn="1">
            <p:custDataLst>
              <p:tags r:id="rId8"/>
            </p:custDataLst>
          </p:nvPr>
        </p:nvSpPr>
        <p:spPr>
          <a:xfrm>
            <a:off x="9028430" y="0"/>
            <a:ext cx="3163570" cy="1548130"/>
          </a:xfrm>
          <a:custGeom>
            <a:avLst/>
            <a:gdLst>
              <a:gd name="connsiteX0" fmla="*/ 0 w 6726149"/>
              <a:gd name="connsiteY0" fmla="*/ 0 h 3290498"/>
              <a:gd name="connsiteX1" fmla="*/ 6726149 w 6726149"/>
              <a:gd name="connsiteY1" fmla="*/ 0 h 3290498"/>
              <a:gd name="connsiteX2" fmla="*/ 6726149 w 6726149"/>
              <a:gd name="connsiteY2" fmla="*/ 2976151 h 3290498"/>
              <a:gd name="connsiteX3" fmla="*/ 6504586 w 6726149"/>
              <a:gd name="connsiteY3" fmla="*/ 3051120 h 3290498"/>
              <a:gd name="connsiteX4" fmla="*/ 4921250 w 6726149"/>
              <a:gd name="connsiteY4" fmla="*/ 3290498 h 3290498"/>
              <a:gd name="connsiteX5" fmla="*/ 15199 w 6726149"/>
              <a:gd name="connsiteY5" fmla="*/ 38549 h 329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26149" h="3290498">
                <a:moveTo>
                  <a:pt x="0" y="0"/>
                </a:moveTo>
                <a:lnTo>
                  <a:pt x="6726149" y="0"/>
                </a:lnTo>
                <a:lnTo>
                  <a:pt x="6726149" y="2976151"/>
                </a:lnTo>
                <a:lnTo>
                  <a:pt x="6504586" y="3051120"/>
                </a:lnTo>
                <a:cubicBezTo>
                  <a:pt x="6004411" y="3206691"/>
                  <a:pt x="5472617" y="3290498"/>
                  <a:pt x="4921250" y="3290498"/>
                </a:cubicBezTo>
                <a:cubicBezTo>
                  <a:pt x="2715781" y="3290498"/>
                  <a:pt x="823498" y="1949583"/>
                  <a:pt x="15199" y="38549"/>
                </a:cubicBezTo>
                <a:close/>
              </a:path>
            </a:pathLst>
          </a:custGeom>
          <a:solidFill>
            <a:schemeClr val="accent2">
              <a:alpha val="5000"/>
            </a:schemeClr>
          </a:solidFill>
          <a:ln>
            <a:noFill/>
            <a:prstDash val="solid"/>
          </a:ln>
          <a:effectLst>
            <a:outerShdw blurRad="304800" dist="101600" dir="8100000" algn="tr" rotWithShape="0">
              <a:srgbClr val="0048E5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任意多边形: 形状 9"/>
          <p:cNvSpPr/>
          <p:nvPr userDrawn="1">
            <p:custDataLst>
              <p:tags r:id="rId8"/>
            </p:custDataLst>
          </p:nvPr>
        </p:nvSpPr>
        <p:spPr>
          <a:xfrm>
            <a:off x="9028430" y="0"/>
            <a:ext cx="3163570" cy="1548130"/>
          </a:xfrm>
          <a:custGeom>
            <a:avLst/>
            <a:gdLst>
              <a:gd name="connsiteX0" fmla="*/ 0 w 6726149"/>
              <a:gd name="connsiteY0" fmla="*/ 0 h 3290498"/>
              <a:gd name="connsiteX1" fmla="*/ 6726149 w 6726149"/>
              <a:gd name="connsiteY1" fmla="*/ 0 h 3290498"/>
              <a:gd name="connsiteX2" fmla="*/ 6726149 w 6726149"/>
              <a:gd name="connsiteY2" fmla="*/ 2976151 h 3290498"/>
              <a:gd name="connsiteX3" fmla="*/ 6504586 w 6726149"/>
              <a:gd name="connsiteY3" fmla="*/ 3051120 h 3290498"/>
              <a:gd name="connsiteX4" fmla="*/ 4921250 w 6726149"/>
              <a:gd name="connsiteY4" fmla="*/ 3290498 h 3290498"/>
              <a:gd name="connsiteX5" fmla="*/ 15199 w 6726149"/>
              <a:gd name="connsiteY5" fmla="*/ 38549 h 329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26149" h="3290498">
                <a:moveTo>
                  <a:pt x="0" y="0"/>
                </a:moveTo>
                <a:lnTo>
                  <a:pt x="6726149" y="0"/>
                </a:lnTo>
                <a:lnTo>
                  <a:pt x="6726149" y="2976151"/>
                </a:lnTo>
                <a:lnTo>
                  <a:pt x="6504586" y="3051120"/>
                </a:lnTo>
                <a:cubicBezTo>
                  <a:pt x="6004411" y="3206691"/>
                  <a:pt x="5472617" y="3290498"/>
                  <a:pt x="4921250" y="3290498"/>
                </a:cubicBezTo>
                <a:cubicBezTo>
                  <a:pt x="2715781" y="3290498"/>
                  <a:pt x="823498" y="1949583"/>
                  <a:pt x="15199" y="38549"/>
                </a:cubicBezTo>
                <a:close/>
              </a:path>
            </a:pathLst>
          </a:custGeom>
          <a:solidFill>
            <a:schemeClr val="accent2">
              <a:alpha val="5000"/>
            </a:schemeClr>
          </a:solidFill>
          <a:ln>
            <a:noFill/>
            <a:prstDash val="solid"/>
          </a:ln>
          <a:effectLst>
            <a:outerShdw blurRad="304800" dist="101600" dir="8100000" algn="tr" rotWithShape="0">
              <a:srgbClr val="0048E5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任意多边形: 形状 9"/>
          <p:cNvSpPr/>
          <p:nvPr userDrawn="1">
            <p:custDataLst>
              <p:tags r:id="rId8"/>
            </p:custDataLst>
          </p:nvPr>
        </p:nvSpPr>
        <p:spPr>
          <a:xfrm>
            <a:off x="9028430" y="0"/>
            <a:ext cx="3163570" cy="1548130"/>
          </a:xfrm>
          <a:custGeom>
            <a:avLst/>
            <a:gdLst>
              <a:gd name="connsiteX0" fmla="*/ 0 w 6726149"/>
              <a:gd name="connsiteY0" fmla="*/ 0 h 3290498"/>
              <a:gd name="connsiteX1" fmla="*/ 6726149 w 6726149"/>
              <a:gd name="connsiteY1" fmla="*/ 0 h 3290498"/>
              <a:gd name="connsiteX2" fmla="*/ 6726149 w 6726149"/>
              <a:gd name="connsiteY2" fmla="*/ 2976151 h 3290498"/>
              <a:gd name="connsiteX3" fmla="*/ 6504586 w 6726149"/>
              <a:gd name="connsiteY3" fmla="*/ 3051120 h 3290498"/>
              <a:gd name="connsiteX4" fmla="*/ 4921250 w 6726149"/>
              <a:gd name="connsiteY4" fmla="*/ 3290498 h 3290498"/>
              <a:gd name="connsiteX5" fmla="*/ 15199 w 6726149"/>
              <a:gd name="connsiteY5" fmla="*/ 38549 h 329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26149" h="3290498">
                <a:moveTo>
                  <a:pt x="0" y="0"/>
                </a:moveTo>
                <a:lnTo>
                  <a:pt x="6726149" y="0"/>
                </a:lnTo>
                <a:lnTo>
                  <a:pt x="6726149" y="2976151"/>
                </a:lnTo>
                <a:lnTo>
                  <a:pt x="6504586" y="3051120"/>
                </a:lnTo>
                <a:cubicBezTo>
                  <a:pt x="6004411" y="3206691"/>
                  <a:pt x="5472617" y="3290498"/>
                  <a:pt x="4921250" y="3290498"/>
                </a:cubicBezTo>
                <a:cubicBezTo>
                  <a:pt x="2715781" y="3290498"/>
                  <a:pt x="823498" y="1949583"/>
                  <a:pt x="15199" y="38549"/>
                </a:cubicBezTo>
                <a:close/>
              </a:path>
            </a:pathLst>
          </a:custGeom>
          <a:solidFill>
            <a:schemeClr val="accent2">
              <a:alpha val="5000"/>
            </a:schemeClr>
          </a:solidFill>
          <a:ln>
            <a:noFill/>
            <a:prstDash val="solid"/>
          </a:ln>
          <a:effectLst>
            <a:outerShdw blurRad="304800" dist="101600" dir="8100000" algn="tr" rotWithShape="0">
              <a:srgbClr val="0048E5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任意多边形: 形状 9"/>
          <p:cNvSpPr/>
          <p:nvPr userDrawn="1">
            <p:custDataLst>
              <p:tags r:id="rId8"/>
            </p:custDataLst>
          </p:nvPr>
        </p:nvSpPr>
        <p:spPr>
          <a:xfrm>
            <a:off x="9028430" y="0"/>
            <a:ext cx="3163570" cy="1548130"/>
          </a:xfrm>
          <a:custGeom>
            <a:avLst/>
            <a:gdLst>
              <a:gd name="connsiteX0" fmla="*/ 0 w 6726149"/>
              <a:gd name="connsiteY0" fmla="*/ 0 h 3290498"/>
              <a:gd name="connsiteX1" fmla="*/ 6726149 w 6726149"/>
              <a:gd name="connsiteY1" fmla="*/ 0 h 3290498"/>
              <a:gd name="connsiteX2" fmla="*/ 6726149 w 6726149"/>
              <a:gd name="connsiteY2" fmla="*/ 2976151 h 3290498"/>
              <a:gd name="connsiteX3" fmla="*/ 6504586 w 6726149"/>
              <a:gd name="connsiteY3" fmla="*/ 3051120 h 3290498"/>
              <a:gd name="connsiteX4" fmla="*/ 4921250 w 6726149"/>
              <a:gd name="connsiteY4" fmla="*/ 3290498 h 3290498"/>
              <a:gd name="connsiteX5" fmla="*/ 15199 w 6726149"/>
              <a:gd name="connsiteY5" fmla="*/ 38549 h 329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26149" h="3290498">
                <a:moveTo>
                  <a:pt x="0" y="0"/>
                </a:moveTo>
                <a:lnTo>
                  <a:pt x="6726149" y="0"/>
                </a:lnTo>
                <a:lnTo>
                  <a:pt x="6726149" y="2976151"/>
                </a:lnTo>
                <a:lnTo>
                  <a:pt x="6504586" y="3051120"/>
                </a:lnTo>
                <a:cubicBezTo>
                  <a:pt x="6004411" y="3206691"/>
                  <a:pt x="5472617" y="3290498"/>
                  <a:pt x="4921250" y="3290498"/>
                </a:cubicBezTo>
                <a:cubicBezTo>
                  <a:pt x="2715781" y="3290498"/>
                  <a:pt x="823498" y="1949583"/>
                  <a:pt x="15199" y="38549"/>
                </a:cubicBezTo>
                <a:close/>
              </a:path>
            </a:pathLst>
          </a:custGeom>
          <a:solidFill>
            <a:schemeClr val="accent2">
              <a:alpha val="5000"/>
            </a:schemeClr>
          </a:solidFill>
          <a:ln>
            <a:noFill/>
            <a:prstDash val="solid"/>
          </a:ln>
          <a:effectLst>
            <a:outerShdw blurRad="304800" dist="101600" dir="8100000" algn="tr" rotWithShape="0">
              <a:srgbClr val="0048E5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任意多边形: 形状 9"/>
          <p:cNvSpPr/>
          <p:nvPr userDrawn="1">
            <p:custDataLst>
              <p:tags r:id="rId8"/>
            </p:custDataLst>
          </p:nvPr>
        </p:nvSpPr>
        <p:spPr>
          <a:xfrm>
            <a:off x="9028430" y="0"/>
            <a:ext cx="3163570" cy="1548130"/>
          </a:xfrm>
          <a:custGeom>
            <a:avLst/>
            <a:gdLst>
              <a:gd name="connsiteX0" fmla="*/ 0 w 6726149"/>
              <a:gd name="connsiteY0" fmla="*/ 0 h 3290498"/>
              <a:gd name="connsiteX1" fmla="*/ 6726149 w 6726149"/>
              <a:gd name="connsiteY1" fmla="*/ 0 h 3290498"/>
              <a:gd name="connsiteX2" fmla="*/ 6726149 w 6726149"/>
              <a:gd name="connsiteY2" fmla="*/ 2976151 h 3290498"/>
              <a:gd name="connsiteX3" fmla="*/ 6504586 w 6726149"/>
              <a:gd name="connsiteY3" fmla="*/ 3051120 h 3290498"/>
              <a:gd name="connsiteX4" fmla="*/ 4921250 w 6726149"/>
              <a:gd name="connsiteY4" fmla="*/ 3290498 h 3290498"/>
              <a:gd name="connsiteX5" fmla="*/ 15199 w 6726149"/>
              <a:gd name="connsiteY5" fmla="*/ 38549 h 329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26149" h="3290498">
                <a:moveTo>
                  <a:pt x="0" y="0"/>
                </a:moveTo>
                <a:lnTo>
                  <a:pt x="6726149" y="0"/>
                </a:lnTo>
                <a:lnTo>
                  <a:pt x="6726149" y="2976151"/>
                </a:lnTo>
                <a:lnTo>
                  <a:pt x="6504586" y="3051120"/>
                </a:lnTo>
                <a:cubicBezTo>
                  <a:pt x="6004411" y="3206691"/>
                  <a:pt x="5472617" y="3290498"/>
                  <a:pt x="4921250" y="3290498"/>
                </a:cubicBezTo>
                <a:cubicBezTo>
                  <a:pt x="2715781" y="3290498"/>
                  <a:pt x="823498" y="1949583"/>
                  <a:pt x="15199" y="38549"/>
                </a:cubicBezTo>
                <a:close/>
              </a:path>
            </a:pathLst>
          </a:custGeom>
          <a:solidFill>
            <a:schemeClr val="accent2">
              <a:alpha val="5000"/>
            </a:schemeClr>
          </a:solidFill>
          <a:ln>
            <a:noFill/>
            <a:prstDash val="solid"/>
          </a:ln>
          <a:effectLst>
            <a:outerShdw blurRad="304800" dist="101600" dir="8100000" algn="tr" rotWithShape="0">
              <a:srgbClr val="0048E5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387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447.xml"/><Relationship Id="rId8" Type="http://schemas.openxmlformats.org/officeDocument/2006/relationships/tags" Target="../tags/tag446.xml"/><Relationship Id="rId7" Type="http://schemas.openxmlformats.org/officeDocument/2006/relationships/tags" Target="../tags/tag445.xml"/><Relationship Id="rId6" Type="http://schemas.openxmlformats.org/officeDocument/2006/relationships/image" Target="../media/image16.jpeg"/><Relationship Id="rId5" Type="http://schemas.openxmlformats.org/officeDocument/2006/relationships/tags" Target="../tags/tag444.xml"/><Relationship Id="rId4" Type="http://schemas.openxmlformats.org/officeDocument/2006/relationships/image" Target="../media/image15.jpeg"/><Relationship Id="rId3" Type="http://schemas.openxmlformats.org/officeDocument/2006/relationships/tags" Target="../tags/tag443.xml"/><Relationship Id="rId20" Type="http://schemas.openxmlformats.org/officeDocument/2006/relationships/notesSlide" Target="../notesSlides/notesSlide7.xml"/><Relationship Id="rId2" Type="http://schemas.openxmlformats.org/officeDocument/2006/relationships/tags" Target="../tags/tag442.xml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453.xml"/><Relationship Id="rId17" Type="http://schemas.openxmlformats.org/officeDocument/2006/relationships/image" Target="../media/image7.png"/><Relationship Id="rId16" Type="http://schemas.openxmlformats.org/officeDocument/2006/relationships/image" Target="../media/image18.jpeg"/><Relationship Id="rId15" Type="http://schemas.openxmlformats.org/officeDocument/2006/relationships/tags" Target="../tags/tag452.xml"/><Relationship Id="rId14" Type="http://schemas.openxmlformats.org/officeDocument/2006/relationships/image" Target="../media/image17.jpeg"/><Relationship Id="rId13" Type="http://schemas.openxmlformats.org/officeDocument/2006/relationships/tags" Target="../tags/tag451.xml"/><Relationship Id="rId12" Type="http://schemas.openxmlformats.org/officeDocument/2006/relationships/tags" Target="../tags/tag450.xml"/><Relationship Id="rId11" Type="http://schemas.openxmlformats.org/officeDocument/2006/relationships/tags" Target="../tags/tag449.xml"/><Relationship Id="rId10" Type="http://schemas.openxmlformats.org/officeDocument/2006/relationships/tags" Target="../tags/tag448.xml"/><Relationship Id="rId1" Type="http://schemas.openxmlformats.org/officeDocument/2006/relationships/tags" Target="../tags/tag44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jpeg"/><Relationship Id="rId8" Type="http://schemas.openxmlformats.org/officeDocument/2006/relationships/tags" Target="../tags/tag460.xml"/><Relationship Id="rId7" Type="http://schemas.openxmlformats.org/officeDocument/2006/relationships/tags" Target="../tags/tag459.xml"/><Relationship Id="rId6" Type="http://schemas.openxmlformats.org/officeDocument/2006/relationships/tags" Target="../tags/tag458.xml"/><Relationship Id="rId5" Type="http://schemas.openxmlformats.org/officeDocument/2006/relationships/tags" Target="../tags/tag457.xml"/><Relationship Id="rId4" Type="http://schemas.openxmlformats.org/officeDocument/2006/relationships/tags" Target="../tags/tag456.xml"/><Relationship Id="rId3" Type="http://schemas.openxmlformats.org/officeDocument/2006/relationships/image" Target="../media/image19.jpeg"/><Relationship Id="rId27" Type="http://schemas.openxmlformats.org/officeDocument/2006/relationships/slideLayout" Target="../slideLayouts/slideLayout7.xml"/><Relationship Id="rId26" Type="http://schemas.openxmlformats.org/officeDocument/2006/relationships/tags" Target="../tags/tag474.xml"/><Relationship Id="rId25" Type="http://schemas.openxmlformats.org/officeDocument/2006/relationships/image" Target="../media/image7.png"/><Relationship Id="rId24" Type="http://schemas.openxmlformats.org/officeDocument/2006/relationships/tags" Target="../tags/tag473.xml"/><Relationship Id="rId23" Type="http://schemas.openxmlformats.org/officeDocument/2006/relationships/tags" Target="../tags/tag472.xml"/><Relationship Id="rId22" Type="http://schemas.openxmlformats.org/officeDocument/2006/relationships/tags" Target="../tags/tag471.xml"/><Relationship Id="rId21" Type="http://schemas.openxmlformats.org/officeDocument/2006/relationships/image" Target="../media/image22.jpeg"/><Relationship Id="rId20" Type="http://schemas.openxmlformats.org/officeDocument/2006/relationships/tags" Target="../tags/tag470.xml"/><Relationship Id="rId2" Type="http://schemas.openxmlformats.org/officeDocument/2006/relationships/tags" Target="../tags/tag455.xml"/><Relationship Id="rId19" Type="http://schemas.openxmlformats.org/officeDocument/2006/relationships/tags" Target="../tags/tag469.xml"/><Relationship Id="rId18" Type="http://schemas.openxmlformats.org/officeDocument/2006/relationships/tags" Target="../tags/tag468.xml"/><Relationship Id="rId17" Type="http://schemas.openxmlformats.org/officeDocument/2006/relationships/tags" Target="../tags/tag467.xml"/><Relationship Id="rId16" Type="http://schemas.openxmlformats.org/officeDocument/2006/relationships/tags" Target="../tags/tag466.xml"/><Relationship Id="rId15" Type="http://schemas.openxmlformats.org/officeDocument/2006/relationships/image" Target="../media/image21.jpeg"/><Relationship Id="rId14" Type="http://schemas.openxmlformats.org/officeDocument/2006/relationships/tags" Target="../tags/tag465.xml"/><Relationship Id="rId13" Type="http://schemas.openxmlformats.org/officeDocument/2006/relationships/tags" Target="../tags/tag464.xml"/><Relationship Id="rId12" Type="http://schemas.openxmlformats.org/officeDocument/2006/relationships/tags" Target="../tags/tag463.xml"/><Relationship Id="rId11" Type="http://schemas.openxmlformats.org/officeDocument/2006/relationships/tags" Target="../tags/tag462.xml"/><Relationship Id="rId10" Type="http://schemas.openxmlformats.org/officeDocument/2006/relationships/tags" Target="../tags/tag461.xml"/><Relationship Id="rId1" Type="http://schemas.openxmlformats.org/officeDocument/2006/relationships/tags" Target="../tags/tag454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482.xml"/><Relationship Id="rId8" Type="http://schemas.openxmlformats.org/officeDocument/2006/relationships/image" Target="../media/image7.png"/><Relationship Id="rId7" Type="http://schemas.openxmlformats.org/officeDocument/2006/relationships/tags" Target="../tags/tag481.xml"/><Relationship Id="rId6" Type="http://schemas.openxmlformats.org/officeDocument/2006/relationships/tags" Target="../tags/tag480.xml"/><Relationship Id="rId5" Type="http://schemas.openxmlformats.org/officeDocument/2006/relationships/tags" Target="../tags/tag479.xml"/><Relationship Id="rId4" Type="http://schemas.openxmlformats.org/officeDocument/2006/relationships/tags" Target="../tags/tag478.xml"/><Relationship Id="rId30" Type="http://schemas.openxmlformats.org/officeDocument/2006/relationships/slideLayout" Target="../slideLayouts/slideLayout7.xml"/><Relationship Id="rId3" Type="http://schemas.openxmlformats.org/officeDocument/2006/relationships/tags" Target="../tags/tag477.xml"/><Relationship Id="rId29" Type="http://schemas.openxmlformats.org/officeDocument/2006/relationships/tags" Target="../tags/tag502.xml"/><Relationship Id="rId28" Type="http://schemas.openxmlformats.org/officeDocument/2006/relationships/tags" Target="../tags/tag501.xml"/><Relationship Id="rId27" Type="http://schemas.openxmlformats.org/officeDocument/2006/relationships/tags" Target="../tags/tag500.xml"/><Relationship Id="rId26" Type="http://schemas.openxmlformats.org/officeDocument/2006/relationships/tags" Target="../tags/tag499.xml"/><Relationship Id="rId25" Type="http://schemas.openxmlformats.org/officeDocument/2006/relationships/tags" Target="../tags/tag498.xml"/><Relationship Id="rId24" Type="http://schemas.openxmlformats.org/officeDocument/2006/relationships/tags" Target="../tags/tag497.xml"/><Relationship Id="rId23" Type="http://schemas.openxmlformats.org/officeDocument/2006/relationships/tags" Target="../tags/tag496.xml"/><Relationship Id="rId22" Type="http://schemas.openxmlformats.org/officeDocument/2006/relationships/tags" Target="../tags/tag495.xml"/><Relationship Id="rId21" Type="http://schemas.openxmlformats.org/officeDocument/2006/relationships/tags" Target="../tags/tag494.xml"/><Relationship Id="rId20" Type="http://schemas.openxmlformats.org/officeDocument/2006/relationships/tags" Target="../tags/tag493.xml"/><Relationship Id="rId2" Type="http://schemas.openxmlformats.org/officeDocument/2006/relationships/tags" Target="../tags/tag476.xml"/><Relationship Id="rId19" Type="http://schemas.openxmlformats.org/officeDocument/2006/relationships/tags" Target="../tags/tag492.xml"/><Relationship Id="rId18" Type="http://schemas.openxmlformats.org/officeDocument/2006/relationships/tags" Target="../tags/tag491.xml"/><Relationship Id="rId17" Type="http://schemas.openxmlformats.org/officeDocument/2006/relationships/tags" Target="../tags/tag490.xml"/><Relationship Id="rId16" Type="http://schemas.openxmlformats.org/officeDocument/2006/relationships/tags" Target="../tags/tag489.xml"/><Relationship Id="rId15" Type="http://schemas.openxmlformats.org/officeDocument/2006/relationships/tags" Target="../tags/tag488.xml"/><Relationship Id="rId14" Type="http://schemas.openxmlformats.org/officeDocument/2006/relationships/tags" Target="../tags/tag487.xml"/><Relationship Id="rId13" Type="http://schemas.openxmlformats.org/officeDocument/2006/relationships/tags" Target="../tags/tag486.xml"/><Relationship Id="rId12" Type="http://schemas.openxmlformats.org/officeDocument/2006/relationships/tags" Target="../tags/tag485.xml"/><Relationship Id="rId11" Type="http://schemas.openxmlformats.org/officeDocument/2006/relationships/tags" Target="../tags/tag484.xml"/><Relationship Id="rId10" Type="http://schemas.openxmlformats.org/officeDocument/2006/relationships/tags" Target="../tags/tag483.xml"/><Relationship Id="rId1" Type="http://schemas.openxmlformats.org/officeDocument/2006/relationships/tags" Target="../tags/tag475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510.xml"/><Relationship Id="rId8" Type="http://schemas.openxmlformats.org/officeDocument/2006/relationships/tags" Target="../tags/tag509.xml"/><Relationship Id="rId7" Type="http://schemas.openxmlformats.org/officeDocument/2006/relationships/tags" Target="../tags/tag508.xml"/><Relationship Id="rId6" Type="http://schemas.openxmlformats.org/officeDocument/2006/relationships/tags" Target="../tags/tag507.xml"/><Relationship Id="rId5" Type="http://schemas.openxmlformats.org/officeDocument/2006/relationships/tags" Target="../tags/tag506.xml"/><Relationship Id="rId4" Type="http://schemas.openxmlformats.org/officeDocument/2006/relationships/tags" Target="../tags/tag505.xml"/><Relationship Id="rId36" Type="http://schemas.openxmlformats.org/officeDocument/2006/relationships/notesSlide" Target="../notesSlides/notesSlide8.xml"/><Relationship Id="rId35" Type="http://schemas.openxmlformats.org/officeDocument/2006/relationships/slideLayout" Target="../slideLayouts/slideLayout7.xml"/><Relationship Id="rId34" Type="http://schemas.openxmlformats.org/officeDocument/2006/relationships/tags" Target="../tags/tag527.xml"/><Relationship Id="rId33" Type="http://schemas.openxmlformats.org/officeDocument/2006/relationships/image" Target="../media/image30.svg"/><Relationship Id="rId32" Type="http://schemas.openxmlformats.org/officeDocument/2006/relationships/image" Target="../media/image29.png"/><Relationship Id="rId31" Type="http://schemas.openxmlformats.org/officeDocument/2006/relationships/tags" Target="../tags/tag526.xml"/><Relationship Id="rId30" Type="http://schemas.openxmlformats.org/officeDocument/2006/relationships/image" Target="../media/image28.svg"/><Relationship Id="rId3" Type="http://schemas.openxmlformats.org/officeDocument/2006/relationships/tags" Target="../tags/tag504.xml"/><Relationship Id="rId29" Type="http://schemas.openxmlformats.org/officeDocument/2006/relationships/image" Target="../media/image27.png"/><Relationship Id="rId28" Type="http://schemas.openxmlformats.org/officeDocument/2006/relationships/tags" Target="../tags/tag525.xml"/><Relationship Id="rId27" Type="http://schemas.openxmlformats.org/officeDocument/2006/relationships/image" Target="../media/image26.svg"/><Relationship Id="rId26" Type="http://schemas.openxmlformats.org/officeDocument/2006/relationships/image" Target="../media/image25.png"/><Relationship Id="rId25" Type="http://schemas.openxmlformats.org/officeDocument/2006/relationships/tags" Target="../tags/tag524.xml"/><Relationship Id="rId24" Type="http://schemas.openxmlformats.org/officeDocument/2006/relationships/image" Target="../media/image24.svg"/><Relationship Id="rId23" Type="http://schemas.openxmlformats.org/officeDocument/2006/relationships/image" Target="../media/image23.png"/><Relationship Id="rId22" Type="http://schemas.openxmlformats.org/officeDocument/2006/relationships/tags" Target="../tags/tag523.xml"/><Relationship Id="rId21" Type="http://schemas.openxmlformats.org/officeDocument/2006/relationships/tags" Target="../tags/tag522.xml"/><Relationship Id="rId20" Type="http://schemas.openxmlformats.org/officeDocument/2006/relationships/tags" Target="../tags/tag521.xml"/><Relationship Id="rId2" Type="http://schemas.openxmlformats.org/officeDocument/2006/relationships/tags" Target="../tags/tag503.xml"/><Relationship Id="rId19" Type="http://schemas.openxmlformats.org/officeDocument/2006/relationships/tags" Target="../tags/tag520.xml"/><Relationship Id="rId18" Type="http://schemas.openxmlformats.org/officeDocument/2006/relationships/tags" Target="../tags/tag519.xml"/><Relationship Id="rId17" Type="http://schemas.openxmlformats.org/officeDocument/2006/relationships/tags" Target="../tags/tag518.xml"/><Relationship Id="rId16" Type="http://schemas.openxmlformats.org/officeDocument/2006/relationships/tags" Target="../tags/tag517.xml"/><Relationship Id="rId15" Type="http://schemas.openxmlformats.org/officeDocument/2006/relationships/tags" Target="../tags/tag516.xml"/><Relationship Id="rId14" Type="http://schemas.openxmlformats.org/officeDocument/2006/relationships/tags" Target="../tags/tag515.xml"/><Relationship Id="rId13" Type="http://schemas.openxmlformats.org/officeDocument/2006/relationships/tags" Target="../tags/tag514.xml"/><Relationship Id="rId12" Type="http://schemas.openxmlformats.org/officeDocument/2006/relationships/tags" Target="../tags/tag513.xml"/><Relationship Id="rId11" Type="http://schemas.openxmlformats.org/officeDocument/2006/relationships/tags" Target="../tags/tag512.xml"/><Relationship Id="rId10" Type="http://schemas.openxmlformats.org/officeDocument/2006/relationships/tags" Target="../tags/tag511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530.xml"/><Relationship Id="rId3" Type="http://schemas.openxmlformats.org/officeDocument/2006/relationships/tags" Target="../tags/tag529.xml"/><Relationship Id="rId2" Type="http://schemas.openxmlformats.org/officeDocument/2006/relationships/tags" Target="../tags/tag528.xml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531.xml"/><Relationship Id="rId2" Type="http://schemas.openxmlformats.org/officeDocument/2006/relationships/image" Target="../media/image12.png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6" Type="http://schemas.openxmlformats.org/officeDocument/2006/relationships/tags" Target="../tags/tag537.xml"/><Relationship Id="rId5" Type="http://schemas.openxmlformats.org/officeDocument/2006/relationships/tags" Target="../tags/tag536.xml"/><Relationship Id="rId4" Type="http://schemas.openxmlformats.org/officeDocument/2006/relationships/tags" Target="../tags/tag535.xml"/><Relationship Id="rId3" Type="http://schemas.openxmlformats.org/officeDocument/2006/relationships/tags" Target="../tags/tag534.xml"/><Relationship Id="rId2" Type="http://schemas.openxmlformats.org/officeDocument/2006/relationships/tags" Target="../tags/tag533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538.xml"/><Relationship Id="rId13" Type="http://schemas.openxmlformats.org/officeDocument/2006/relationships/image" Target="../media/image7.png"/><Relationship Id="rId12" Type="http://schemas.openxmlformats.org/officeDocument/2006/relationships/image" Target="../media/image36.png"/><Relationship Id="rId11" Type="http://schemas.openxmlformats.org/officeDocument/2006/relationships/image" Target="../media/image35.png"/><Relationship Id="rId10" Type="http://schemas.openxmlformats.org/officeDocument/2006/relationships/image" Target="../media/image34.png"/><Relationship Id="rId1" Type="http://schemas.openxmlformats.org/officeDocument/2006/relationships/tags" Target="../tags/tag53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544.xml"/><Relationship Id="rId6" Type="http://schemas.openxmlformats.org/officeDocument/2006/relationships/image" Target="../media/image7.png"/><Relationship Id="rId5" Type="http://schemas.openxmlformats.org/officeDocument/2006/relationships/tags" Target="../tags/tag543.xml"/><Relationship Id="rId4" Type="http://schemas.openxmlformats.org/officeDocument/2006/relationships/tags" Target="../tags/tag542.xml"/><Relationship Id="rId3" Type="http://schemas.openxmlformats.org/officeDocument/2006/relationships/tags" Target="../tags/tag541.xml"/><Relationship Id="rId2" Type="http://schemas.openxmlformats.org/officeDocument/2006/relationships/tags" Target="../tags/tag540.xml"/><Relationship Id="rId1" Type="http://schemas.openxmlformats.org/officeDocument/2006/relationships/tags" Target="../tags/tag53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550.xml"/><Relationship Id="rId6" Type="http://schemas.openxmlformats.org/officeDocument/2006/relationships/image" Target="../media/image7.png"/><Relationship Id="rId5" Type="http://schemas.openxmlformats.org/officeDocument/2006/relationships/tags" Target="../tags/tag549.xml"/><Relationship Id="rId4" Type="http://schemas.openxmlformats.org/officeDocument/2006/relationships/tags" Target="../tags/tag548.xml"/><Relationship Id="rId3" Type="http://schemas.openxmlformats.org/officeDocument/2006/relationships/tags" Target="../tags/tag547.xml"/><Relationship Id="rId2" Type="http://schemas.openxmlformats.org/officeDocument/2006/relationships/tags" Target="../tags/tag546.xml"/><Relationship Id="rId1" Type="http://schemas.openxmlformats.org/officeDocument/2006/relationships/tags" Target="../tags/tag545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559.xml"/><Relationship Id="rId8" Type="http://schemas.openxmlformats.org/officeDocument/2006/relationships/tags" Target="../tags/tag558.xml"/><Relationship Id="rId7" Type="http://schemas.openxmlformats.org/officeDocument/2006/relationships/tags" Target="../tags/tag557.xml"/><Relationship Id="rId6" Type="http://schemas.openxmlformats.org/officeDocument/2006/relationships/tags" Target="../tags/tag556.xml"/><Relationship Id="rId5" Type="http://schemas.openxmlformats.org/officeDocument/2006/relationships/tags" Target="../tags/tag555.xml"/><Relationship Id="rId4" Type="http://schemas.openxmlformats.org/officeDocument/2006/relationships/tags" Target="../tags/tag554.xml"/><Relationship Id="rId3" Type="http://schemas.openxmlformats.org/officeDocument/2006/relationships/tags" Target="../tags/tag553.xml"/><Relationship Id="rId2" Type="http://schemas.openxmlformats.org/officeDocument/2006/relationships/tags" Target="../tags/tag552.xml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565.xml"/><Relationship Id="rId15" Type="http://schemas.openxmlformats.org/officeDocument/2006/relationships/image" Target="../media/image7.png"/><Relationship Id="rId14" Type="http://schemas.openxmlformats.org/officeDocument/2006/relationships/tags" Target="../tags/tag564.xml"/><Relationship Id="rId13" Type="http://schemas.openxmlformats.org/officeDocument/2006/relationships/tags" Target="../tags/tag563.xml"/><Relationship Id="rId12" Type="http://schemas.openxmlformats.org/officeDocument/2006/relationships/tags" Target="../tags/tag562.xml"/><Relationship Id="rId11" Type="http://schemas.openxmlformats.org/officeDocument/2006/relationships/tags" Target="../tags/tag561.xml"/><Relationship Id="rId10" Type="http://schemas.openxmlformats.org/officeDocument/2006/relationships/tags" Target="../tags/tag560.xml"/><Relationship Id="rId1" Type="http://schemas.openxmlformats.org/officeDocument/2006/relationships/tags" Target="../tags/tag55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396.xml"/><Relationship Id="rId8" Type="http://schemas.openxmlformats.org/officeDocument/2006/relationships/tags" Target="../tags/tag395.xml"/><Relationship Id="rId7" Type="http://schemas.openxmlformats.org/officeDocument/2006/relationships/tags" Target="../tags/tag394.xml"/><Relationship Id="rId6" Type="http://schemas.openxmlformats.org/officeDocument/2006/relationships/tags" Target="../tags/tag393.xml"/><Relationship Id="rId5" Type="http://schemas.openxmlformats.org/officeDocument/2006/relationships/tags" Target="../tags/tag392.xml"/><Relationship Id="rId4" Type="http://schemas.openxmlformats.org/officeDocument/2006/relationships/tags" Target="../tags/tag391.xml"/><Relationship Id="rId3" Type="http://schemas.openxmlformats.org/officeDocument/2006/relationships/tags" Target="../tags/tag390.xml"/><Relationship Id="rId20" Type="http://schemas.openxmlformats.org/officeDocument/2006/relationships/notesSlide" Target="../notesSlides/notesSlide1.xml"/><Relationship Id="rId2" Type="http://schemas.openxmlformats.org/officeDocument/2006/relationships/tags" Target="../tags/tag389.xml"/><Relationship Id="rId19" Type="http://schemas.openxmlformats.org/officeDocument/2006/relationships/slideLayout" Target="../slideLayouts/slideLayout8.xml"/><Relationship Id="rId18" Type="http://schemas.openxmlformats.org/officeDocument/2006/relationships/tags" Target="../tags/tag404.xml"/><Relationship Id="rId17" Type="http://schemas.openxmlformats.org/officeDocument/2006/relationships/image" Target="../media/image7.png"/><Relationship Id="rId16" Type="http://schemas.openxmlformats.org/officeDocument/2006/relationships/tags" Target="../tags/tag403.xml"/><Relationship Id="rId15" Type="http://schemas.openxmlformats.org/officeDocument/2006/relationships/tags" Target="../tags/tag402.xml"/><Relationship Id="rId14" Type="http://schemas.openxmlformats.org/officeDocument/2006/relationships/tags" Target="../tags/tag401.xml"/><Relationship Id="rId13" Type="http://schemas.openxmlformats.org/officeDocument/2006/relationships/tags" Target="../tags/tag400.xml"/><Relationship Id="rId12" Type="http://schemas.openxmlformats.org/officeDocument/2006/relationships/tags" Target="../tags/tag399.xml"/><Relationship Id="rId11" Type="http://schemas.openxmlformats.org/officeDocument/2006/relationships/tags" Target="../tags/tag398.xml"/><Relationship Id="rId10" Type="http://schemas.openxmlformats.org/officeDocument/2006/relationships/tags" Target="../tags/tag397.xml"/><Relationship Id="rId1" Type="http://schemas.openxmlformats.org/officeDocument/2006/relationships/tags" Target="../tags/tag388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574.xml"/><Relationship Id="rId8" Type="http://schemas.openxmlformats.org/officeDocument/2006/relationships/tags" Target="../tags/tag573.xml"/><Relationship Id="rId7" Type="http://schemas.openxmlformats.org/officeDocument/2006/relationships/tags" Target="../tags/tag572.xml"/><Relationship Id="rId6" Type="http://schemas.openxmlformats.org/officeDocument/2006/relationships/tags" Target="../tags/tag571.xml"/><Relationship Id="rId5" Type="http://schemas.openxmlformats.org/officeDocument/2006/relationships/tags" Target="../tags/tag570.xml"/><Relationship Id="rId4" Type="http://schemas.openxmlformats.org/officeDocument/2006/relationships/tags" Target="../tags/tag569.xml"/><Relationship Id="rId3" Type="http://schemas.openxmlformats.org/officeDocument/2006/relationships/tags" Target="../tags/tag568.xml"/><Relationship Id="rId22" Type="http://schemas.openxmlformats.org/officeDocument/2006/relationships/notesSlide" Target="../notesSlides/notesSlide11.xml"/><Relationship Id="rId21" Type="http://schemas.openxmlformats.org/officeDocument/2006/relationships/slideLayout" Target="../slideLayouts/slideLayout7.xml"/><Relationship Id="rId20" Type="http://schemas.openxmlformats.org/officeDocument/2006/relationships/tags" Target="../tags/tag584.xml"/><Relationship Id="rId2" Type="http://schemas.openxmlformats.org/officeDocument/2006/relationships/tags" Target="../tags/tag567.xml"/><Relationship Id="rId19" Type="http://schemas.openxmlformats.org/officeDocument/2006/relationships/image" Target="../media/image7.png"/><Relationship Id="rId18" Type="http://schemas.openxmlformats.org/officeDocument/2006/relationships/tags" Target="../tags/tag583.xml"/><Relationship Id="rId17" Type="http://schemas.openxmlformats.org/officeDocument/2006/relationships/tags" Target="../tags/tag582.xml"/><Relationship Id="rId16" Type="http://schemas.openxmlformats.org/officeDocument/2006/relationships/tags" Target="../tags/tag581.xml"/><Relationship Id="rId15" Type="http://schemas.openxmlformats.org/officeDocument/2006/relationships/tags" Target="../tags/tag580.xml"/><Relationship Id="rId14" Type="http://schemas.openxmlformats.org/officeDocument/2006/relationships/tags" Target="../tags/tag579.xml"/><Relationship Id="rId13" Type="http://schemas.openxmlformats.org/officeDocument/2006/relationships/tags" Target="../tags/tag578.xml"/><Relationship Id="rId12" Type="http://schemas.openxmlformats.org/officeDocument/2006/relationships/tags" Target="../tags/tag577.xml"/><Relationship Id="rId11" Type="http://schemas.openxmlformats.org/officeDocument/2006/relationships/tags" Target="../tags/tag576.xml"/><Relationship Id="rId10" Type="http://schemas.openxmlformats.org/officeDocument/2006/relationships/tags" Target="../tags/tag575.xml"/><Relationship Id="rId1" Type="http://schemas.openxmlformats.org/officeDocument/2006/relationships/tags" Target="../tags/tag566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587.xml"/><Relationship Id="rId3" Type="http://schemas.openxmlformats.org/officeDocument/2006/relationships/tags" Target="../tags/tag586.xml"/><Relationship Id="rId2" Type="http://schemas.openxmlformats.org/officeDocument/2006/relationships/tags" Target="../tags/tag585.xml"/><Relationship Id="rId1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596.xml"/><Relationship Id="rId8" Type="http://schemas.openxmlformats.org/officeDocument/2006/relationships/tags" Target="../tags/tag595.xml"/><Relationship Id="rId7" Type="http://schemas.openxmlformats.org/officeDocument/2006/relationships/tags" Target="../tags/tag594.xml"/><Relationship Id="rId6" Type="http://schemas.openxmlformats.org/officeDocument/2006/relationships/tags" Target="../tags/tag593.xml"/><Relationship Id="rId5" Type="http://schemas.openxmlformats.org/officeDocument/2006/relationships/tags" Target="../tags/tag592.xml"/><Relationship Id="rId4" Type="http://schemas.openxmlformats.org/officeDocument/2006/relationships/tags" Target="../tags/tag591.xml"/><Relationship Id="rId3" Type="http://schemas.openxmlformats.org/officeDocument/2006/relationships/tags" Target="../tags/tag590.xml"/><Relationship Id="rId22" Type="http://schemas.openxmlformats.org/officeDocument/2006/relationships/notesSlide" Target="../notesSlides/notesSlide13.xml"/><Relationship Id="rId21" Type="http://schemas.openxmlformats.org/officeDocument/2006/relationships/slideLayout" Target="../slideLayouts/slideLayout7.xml"/><Relationship Id="rId20" Type="http://schemas.openxmlformats.org/officeDocument/2006/relationships/tags" Target="../tags/tag606.xml"/><Relationship Id="rId2" Type="http://schemas.openxmlformats.org/officeDocument/2006/relationships/tags" Target="../tags/tag589.xml"/><Relationship Id="rId19" Type="http://schemas.openxmlformats.org/officeDocument/2006/relationships/image" Target="../media/image7.png"/><Relationship Id="rId18" Type="http://schemas.openxmlformats.org/officeDocument/2006/relationships/tags" Target="../tags/tag605.xml"/><Relationship Id="rId17" Type="http://schemas.openxmlformats.org/officeDocument/2006/relationships/tags" Target="../tags/tag604.xml"/><Relationship Id="rId16" Type="http://schemas.openxmlformats.org/officeDocument/2006/relationships/tags" Target="../tags/tag603.xml"/><Relationship Id="rId15" Type="http://schemas.openxmlformats.org/officeDocument/2006/relationships/tags" Target="../tags/tag602.xml"/><Relationship Id="rId14" Type="http://schemas.openxmlformats.org/officeDocument/2006/relationships/tags" Target="../tags/tag601.xml"/><Relationship Id="rId13" Type="http://schemas.openxmlformats.org/officeDocument/2006/relationships/tags" Target="../tags/tag600.xml"/><Relationship Id="rId12" Type="http://schemas.openxmlformats.org/officeDocument/2006/relationships/tags" Target="../tags/tag599.xml"/><Relationship Id="rId11" Type="http://schemas.openxmlformats.org/officeDocument/2006/relationships/tags" Target="../tags/tag598.xml"/><Relationship Id="rId10" Type="http://schemas.openxmlformats.org/officeDocument/2006/relationships/tags" Target="../tags/tag597.xml"/><Relationship Id="rId1" Type="http://schemas.openxmlformats.org/officeDocument/2006/relationships/tags" Target="../tags/tag588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611.xml"/><Relationship Id="rId4" Type="http://schemas.openxmlformats.org/officeDocument/2006/relationships/tags" Target="../tags/tag610.xml"/><Relationship Id="rId3" Type="http://schemas.openxmlformats.org/officeDocument/2006/relationships/tags" Target="../tags/tag609.xml"/><Relationship Id="rId2" Type="http://schemas.openxmlformats.org/officeDocument/2006/relationships/tags" Target="../tags/tag608.xml"/><Relationship Id="rId1" Type="http://schemas.openxmlformats.org/officeDocument/2006/relationships/tags" Target="../tags/tag60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12.xml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407.xml"/><Relationship Id="rId3" Type="http://schemas.openxmlformats.org/officeDocument/2006/relationships/tags" Target="../tags/tag406.xml"/><Relationship Id="rId2" Type="http://schemas.openxmlformats.org/officeDocument/2006/relationships/tags" Target="../tags/tag405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tags" Target="../tags/tag413.xml"/><Relationship Id="rId7" Type="http://schemas.openxmlformats.org/officeDocument/2006/relationships/image" Target="../media/image9.svg"/><Relationship Id="rId6" Type="http://schemas.openxmlformats.org/officeDocument/2006/relationships/image" Target="../media/image8.png"/><Relationship Id="rId5" Type="http://schemas.openxmlformats.org/officeDocument/2006/relationships/tags" Target="../tags/tag412.xml"/><Relationship Id="rId4" Type="http://schemas.openxmlformats.org/officeDocument/2006/relationships/tags" Target="../tags/tag411.xml"/><Relationship Id="rId3" Type="http://schemas.openxmlformats.org/officeDocument/2006/relationships/tags" Target="../tags/tag410.xml"/><Relationship Id="rId2" Type="http://schemas.openxmlformats.org/officeDocument/2006/relationships/tags" Target="../tags/tag409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414.xml"/><Relationship Id="rId11" Type="http://schemas.openxmlformats.org/officeDocument/2006/relationships/image" Target="../media/image7.png"/><Relationship Id="rId10" Type="http://schemas.openxmlformats.org/officeDocument/2006/relationships/image" Target="../media/image11.svg"/><Relationship Id="rId1" Type="http://schemas.openxmlformats.org/officeDocument/2006/relationships/tags" Target="../tags/tag40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423.xml"/><Relationship Id="rId8" Type="http://schemas.openxmlformats.org/officeDocument/2006/relationships/tags" Target="../tags/tag422.xml"/><Relationship Id="rId7" Type="http://schemas.openxmlformats.org/officeDocument/2006/relationships/tags" Target="../tags/tag421.xml"/><Relationship Id="rId6" Type="http://schemas.openxmlformats.org/officeDocument/2006/relationships/tags" Target="../tags/tag420.xml"/><Relationship Id="rId5" Type="http://schemas.openxmlformats.org/officeDocument/2006/relationships/tags" Target="../tags/tag419.xml"/><Relationship Id="rId4" Type="http://schemas.openxmlformats.org/officeDocument/2006/relationships/tags" Target="../tags/tag418.xml"/><Relationship Id="rId3" Type="http://schemas.openxmlformats.org/officeDocument/2006/relationships/tags" Target="../tags/tag417.xml"/><Relationship Id="rId2" Type="http://schemas.openxmlformats.org/officeDocument/2006/relationships/tags" Target="../tags/tag416.xml"/><Relationship Id="rId19" Type="http://schemas.openxmlformats.org/officeDocument/2006/relationships/notesSlide" Target="../notesSlides/notesSlide3.xml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430.xml"/><Relationship Id="rId16" Type="http://schemas.openxmlformats.org/officeDocument/2006/relationships/image" Target="../media/image7.png"/><Relationship Id="rId15" Type="http://schemas.openxmlformats.org/officeDocument/2006/relationships/tags" Target="../tags/tag429.xml"/><Relationship Id="rId14" Type="http://schemas.openxmlformats.org/officeDocument/2006/relationships/tags" Target="../tags/tag428.xml"/><Relationship Id="rId13" Type="http://schemas.openxmlformats.org/officeDocument/2006/relationships/tags" Target="../tags/tag427.xml"/><Relationship Id="rId12" Type="http://schemas.openxmlformats.org/officeDocument/2006/relationships/tags" Target="../tags/tag426.xml"/><Relationship Id="rId11" Type="http://schemas.openxmlformats.org/officeDocument/2006/relationships/tags" Target="../tags/tag425.xml"/><Relationship Id="rId10" Type="http://schemas.openxmlformats.org/officeDocument/2006/relationships/tags" Target="../tags/tag424.xml"/><Relationship Id="rId1" Type="http://schemas.openxmlformats.org/officeDocument/2006/relationships/tags" Target="../tags/tag41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433.xml"/><Relationship Id="rId3" Type="http://schemas.openxmlformats.org/officeDocument/2006/relationships/tags" Target="../tags/tag432.xml"/><Relationship Id="rId2" Type="http://schemas.openxmlformats.org/officeDocument/2006/relationships/tags" Target="../tags/tag431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434.xml"/><Relationship Id="rId2" Type="http://schemas.openxmlformats.org/officeDocument/2006/relationships/image" Target="../media/image12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438.xml"/><Relationship Id="rId5" Type="http://schemas.openxmlformats.org/officeDocument/2006/relationships/image" Target="../media/image13.png"/><Relationship Id="rId4" Type="http://schemas.openxmlformats.org/officeDocument/2006/relationships/image" Target="../media/image7.png"/><Relationship Id="rId3" Type="http://schemas.openxmlformats.org/officeDocument/2006/relationships/tags" Target="../tags/tag437.xml"/><Relationship Id="rId2" Type="http://schemas.openxmlformats.org/officeDocument/2006/relationships/tags" Target="../tags/tag436.xml"/><Relationship Id="rId1" Type="http://schemas.openxmlformats.org/officeDocument/2006/relationships/tags" Target="../tags/tag435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440.xml"/><Relationship Id="rId3" Type="http://schemas.openxmlformats.org/officeDocument/2006/relationships/tags" Target="../tags/tag439.xml"/><Relationship Id="rId2" Type="http://schemas.openxmlformats.org/officeDocument/2006/relationships/image" Target="../media/image7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4" name="图片 3" descr="未d标题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" y="0"/>
            <a:ext cx="12192635" cy="685863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6857365"/>
          </a:xfrm>
          <a:prstGeom prst="rect">
            <a:avLst/>
          </a:prstGeom>
          <a:gradFill>
            <a:gsLst>
              <a:gs pos="0">
                <a:srgbClr val="012D86">
                  <a:lumMod val="97000"/>
                  <a:lumOff val="3000"/>
                  <a:alpha val="19000"/>
                </a:srgbClr>
              </a:gs>
              <a:gs pos="100000">
                <a:srgbClr val="0E2557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1527810" y="2792095"/>
            <a:ext cx="9251950" cy="2344420"/>
            <a:chOff x="2406" y="4007"/>
            <a:chExt cx="14570" cy="3692"/>
          </a:xfrm>
        </p:grpSpPr>
        <p:sp>
          <p:nvSpPr>
            <p:cNvPr id="10" name="文本框 9"/>
            <p:cNvSpPr txBox="1"/>
            <p:nvPr/>
          </p:nvSpPr>
          <p:spPr>
            <a:xfrm>
              <a:off x="2406" y="4007"/>
              <a:ext cx="14570" cy="3692"/>
            </a:xfrm>
            <a:prstGeom prst="rect">
              <a:avLst/>
            </a:prstGeom>
            <a:noFill/>
          </p:spPr>
          <p:txBody>
            <a:bodyPr wrap="square" rtlCol="0">
              <a:noAutofit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zh-CN" altLang="en-US" sz="4200">
                  <a:solidFill>
                    <a:schemeClr val="bg1"/>
                  </a:solidFill>
                  <a:sym typeface="+mn-ea"/>
                </a:rPr>
                <a:t>汉威智慧水务</a:t>
              </a:r>
              <a:br>
                <a:rPr lang="zh-CN" altLang="en-US" sz="4200">
                  <a:solidFill>
                    <a:schemeClr val="bg1"/>
                  </a:solidFill>
                  <a:sym typeface="+mn-ea"/>
                </a:rPr>
              </a:br>
              <a:r>
                <a:rPr lang="en-US" altLang="zh-CN" sz="4200">
                  <a:solidFill>
                    <a:schemeClr val="bg1"/>
                  </a:solidFill>
                  <a:sym typeface="+mn-ea"/>
                </a:rPr>
                <a:t>AI</a:t>
              </a:r>
              <a:r>
                <a:rPr lang="zh-CN" altLang="en-US" sz="4200">
                  <a:solidFill>
                    <a:schemeClr val="bg1"/>
                  </a:solidFill>
                  <a:sym typeface="+mn-ea"/>
                </a:rPr>
                <a:t>数字助手研发应用分享</a:t>
              </a:r>
              <a:endParaRPr lang="zh-CN" altLang="en-US" sz="4200"/>
            </a:p>
            <a:p>
              <a:pPr algn="ctr"/>
              <a:endParaRPr lang="zh-CN" altLang="zh-CN" sz="4200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652" y="6809"/>
              <a:ext cx="13896" cy="74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zh-CN" altLang="en-US" sz="25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rPr>
                <a:t>汉威科技集团  宋鑫</a:t>
              </a:r>
              <a:r>
                <a:rPr lang="zh-CN" altLang="en-US" sz="25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rPr>
                <a:t>锋</a:t>
              </a:r>
              <a:endParaRPr lang="zh-CN" altLang="en-US" sz="2500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6" name="图片 5" descr="未标题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" y="6367780"/>
            <a:ext cx="12194540" cy="489585"/>
          </a:xfrm>
          <a:prstGeom prst="rect">
            <a:avLst/>
          </a:prstGeom>
        </p:spPr>
      </p:pic>
      <p:pic>
        <p:nvPicPr>
          <p:cNvPr id="7" name="图片 6" descr="300007白色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454" y="988505"/>
            <a:ext cx="3249000" cy="712776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696135" y="2515870"/>
            <a:ext cx="2627947" cy="99451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ker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用户通过自然流畅的语音对话发起指令，系统迅速捕捉语音信息，开启识别流程。</a:t>
            </a:r>
            <a:endParaRPr lang="zh-CN" altLang="en-US" sz="1400" kern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696135" y="1832610"/>
            <a:ext cx="2627946" cy="61876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kern="0">
                <a:solidFill>
                  <a:schemeClr val="accent1"/>
                </a:solidFill>
                <a:latin typeface="+mn-ea"/>
                <a:cs typeface="+mn-ea"/>
              </a:rPr>
              <a:t>1.</a:t>
            </a:r>
            <a:r>
              <a:rPr lang="zh-CN" altLang="en-US" sz="2000" b="1" kern="0">
                <a:solidFill>
                  <a:schemeClr val="accent1"/>
                </a:solidFill>
                <a:latin typeface="+mn-ea"/>
                <a:cs typeface="+mn-ea"/>
              </a:rPr>
              <a:t>语音对话的输入方式</a:t>
            </a:r>
            <a:endParaRPr lang="zh-CN" altLang="en-US" sz="20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15" name="图片 14" descr="/data/temp/d9f0a0f6-e7b4-11ef-b535-86573a14d84f.jpgd9f0a0f6-e7b4-11ef-b535-86573a14d84f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r="59" b="59"/>
          <a:stretch>
            <a:fillRect/>
          </a:stretch>
        </p:blipFill>
        <p:spPr>
          <a:xfrm>
            <a:off x="3858435" y="1633220"/>
            <a:ext cx="2076450" cy="2076450"/>
          </a:xfrm>
          <a:prstGeom prst="roundRect">
            <a:avLst>
              <a:gd name="adj" fmla="val 568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6" name="图片 15" descr="/data/temp/d9f0a16c-e7b4-11ef-b535-86573a14d84f.jpgd9f0a16c-e7b4-11ef-b535-86573a14d84f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t="11412" b="11412"/>
          <a:stretch>
            <a:fillRect/>
          </a:stretch>
        </p:blipFill>
        <p:spPr>
          <a:xfrm>
            <a:off x="6012990" y="1967230"/>
            <a:ext cx="1742440" cy="1742440"/>
          </a:xfrm>
          <a:prstGeom prst="roundRect">
            <a:avLst>
              <a:gd name="adj" fmla="val 7034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7" name="矩形 16"/>
          <p:cNvSpPr/>
          <p:nvPr>
            <p:custDataLst>
              <p:tags r:id="rId7"/>
            </p:custDataLst>
          </p:nvPr>
        </p:nvSpPr>
        <p:spPr>
          <a:xfrm>
            <a:off x="696135" y="4642485"/>
            <a:ext cx="2627947" cy="99451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ker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依据语义理解结果，系统采用精准策略进行接口匹配，确保找到最合适的处理接口。</a:t>
            </a:r>
            <a:endParaRPr lang="zh-CN" altLang="en-US" sz="1400" kern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8" name="矩形 17"/>
          <p:cNvSpPr/>
          <p:nvPr>
            <p:custDataLst>
              <p:tags r:id="rId8"/>
            </p:custDataLst>
          </p:nvPr>
        </p:nvSpPr>
        <p:spPr>
          <a:xfrm>
            <a:off x="696135" y="3989705"/>
            <a:ext cx="2627946" cy="582118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kern="0">
                <a:solidFill>
                  <a:schemeClr val="accent1"/>
                </a:solidFill>
                <a:latin typeface="+mn-ea"/>
                <a:cs typeface="+mn-ea"/>
              </a:rPr>
              <a:t>3.</a:t>
            </a:r>
            <a:r>
              <a:rPr lang="zh-CN" altLang="en-US" sz="2000" b="1" kern="0">
                <a:solidFill>
                  <a:schemeClr val="accent1"/>
                </a:solidFill>
                <a:latin typeface="+mn-ea"/>
                <a:cs typeface="+mn-ea"/>
              </a:rPr>
              <a:t>接口匹配的精准策略</a:t>
            </a:r>
            <a:endParaRPr lang="zh-CN" altLang="en-US" sz="20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9"/>
            </p:custDataLst>
          </p:nvPr>
        </p:nvSpPr>
        <p:spPr>
          <a:xfrm>
            <a:off x="8445675" y="2515870"/>
            <a:ext cx="2627947" cy="99451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大模型运用先进的自然语言处理技术，深入理解用户语音中的语义，精准把握意图。</a:t>
            </a:r>
            <a:endParaRPr lang="zh-CN" altLang="en-US" sz="140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0" name="矩形 19"/>
          <p:cNvSpPr/>
          <p:nvPr>
            <p:custDataLst>
              <p:tags r:id="rId10"/>
            </p:custDataLst>
          </p:nvPr>
        </p:nvSpPr>
        <p:spPr>
          <a:xfrm>
            <a:off x="8445675" y="1832610"/>
            <a:ext cx="2627946" cy="61876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kern="0" dirty="0">
                <a:solidFill>
                  <a:schemeClr val="accent1"/>
                </a:solidFill>
                <a:latin typeface="+mn-ea"/>
                <a:cs typeface="+mn-ea"/>
              </a:rPr>
              <a:t>2.</a:t>
            </a:r>
            <a:r>
              <a:rPr lang="zh-CN" altLang="en-US" sz="2000" b="1" kern="0" dirty="0">
                <a:solidFill>
                  <a:schemeClr val="accent1"/>
                </a:solidFill>
                <a:latin typeface="+mn-ea"/>
                <a:cs typeface="+mn-ea"/>
              </a:rPr>
              <a:t>大模型语义理解原理</a:t>
            </a:r>
            <a:endParaRPr lang="zh-CN" altLang="en-US" sz="2000" b="1" kern="0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1" name="矩形 20"/>
          <p:cNvSpPr/>
          <p:nvPr>
            <p:custDataLst>
              <p:tags r:id="rId11"/>
            </p:custDataLst>
          </p:nvPr>
        </p:nvSpPr>
        <p:spPr>
          <a:xfrm>
            <a:off x="8445675" y="4657725"/>
            <a:ext cx="2627947" cy="99451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ker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在匹配接口后，系统准确提取关键参数，为后续处理提供必要的数据支持。</a:t>
            </a:r>
            <a:endParaRPr lang="zh-CN" altLang="en-US" sz="1400" kern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2" name="矩形 21"/>
          <p:cNvSpPr/>
          <p:nvPr>
            <p:custDataLst>
              <p:tags r:id="rId12"/>
            </p:custDataLst>
          </p:nvPr>
        </p:nvSpPr>
        <p:spPr>
          <a:xfrm>
            <a:off x="8445675" y="3974465"/>
            <a:ext cx="2627946" cy="61876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kern="0">
                <a:solidFill>
                  <a:schemeClr val="accent1"/>
                </a:solidFill>
                <a:latin typeface="+mn-ea"/>
                <a:cs typeface="+mn-ea"/>
              </a:rPr>
              <a:t>4.</a:t>
            </a:r>
            <a:r>
              <a:rPr lang="zh-CN" altLang="en-US" sz="2000" b="1" kern="0">
                <a:solidFill>
                  <a:schemeClr val="accent1"/>
                </a:solidFill>
                <a:latin typeface="+mn-ea"/>
                <a:cs typeface="+mn-ea"/>
              </a:rPr>
              <a:t>参数提取的关键要点</a:t>
            </a:r>
            <a:endParaRPr lang="zh-CN" altLang="en-US" sz="20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24" name="图片 23" descr="/data/temp/d9f0a176-e7b4-11ef-b535-86573a14d84f.jpgd9f0a176-e7b4-11ef-b535-86573a14d84f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/>
          <a:stretch>
            <a:fillRect/>
          </a:stretch>
        </p:blipFill>
        <p:spPr>
          <a:xfrm>
            <a:off x="4191810" y="3775075"/>
            <a:ext cx="1742440" cy="1742440"/>
          </a:xfrm>
          <a:prstGeom prst="roundRect">
            <a:avLst>
              <a:gd name="adj" fmla="val 5263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5" name="图片 24" descr="/data/temp/d9f0a102-e7b4-11ef-b535-86573a14d84f.jpgd9f0a102-e7b4-11ef-b535-86573a14d84f"/>
          <p:cNvPicPr>
            <a:picLocks noChangeAspect="1"/>
          </p:cNvPicPr>
          <p:nvPr>
            <p:custDataLst>
              <p:tags r:id="rId15"/>
            </p:custDataLst>
          </p:nvPr>
        </p:nvPicPr>
        <p:blipFill rotWithShape="1">
          <a:blip r:embed="rId16"/>
          <a:srcRect l="22824" t="26235" r="22706" b="19294"/>
          <a:stretch>
            <a:fillRect/>
          </a:stretch>
        </p:blipFill>
        <p:spPr>
          <a:xfrm>
            <a:off x="6012990" y="3775075"/>
            <a:ext cx="2076450" cy="2076450"/>
          </a:xfrm>
          <a:prstGeom prst="roundRect">
            <a:avLst>
              <a:gd name="adj" fmla="val 7339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" name="图片 4" descr="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05465" y="260985"/>
            <a:ext cx="1276350" cy="108585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-9525" y="333375"/>
            <a:ext cx="3674110" cy="460375"/>
            <a:chOff x="-15" y="525"/>
            <a:chExt cx="5786" cy="725"/>
          </a:xfrm>
        </p:grpSpPr>
        <p:sp>
          <p:nvSpPr>
            <p:cNvPr id="6" name="文本框 5"/>
            <p:cNvSpPr txBox="1"/>
            <p:nvPr/>
          </p:nvSpPr>
          <p:spPr>
            <a:xfrm>
              <a:off x="300" y="525"/>
              <a:ext cx="5471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r>
                <a:rPr lang="zh-CN" altLang="zh-CN" sz="2400" b="1" dirty="0">
                  <a:solidFill>
                    <a:srgbClr val="0A347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主要功能-API接口识别</a:t>
              </a:r>
              <a:endParaRPr lang="zh-CN" altLang="zh-CN" sz="2400" b="1">
                <a:gradFill>
                  <a:gsLst>
                    <a:gs pos="100000">
                      <a:srgbClr val="0A347F"/>
                    </a:gs>
                    <a:gs pos="0">
                      <a:srgbClr val="0042A6"/>
                    </a:gs>
                  </a:gsLst>
                  <a:lin ang="5400000"/>
                </a:gradFill>
                <a:effectLst/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-15" y="583"/>
              <a:ext cx="150" cy="609"/>
            </a:xfrm>
            <a:prstGeom prst="rect">
              <a:avLst/>
            </a:prstGeom>
            <a:solidFill>
              <a:srgbClr val="0A347F"/>
            </a:solidFill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0A347F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</p:spTree>
    <p:custDataLst>
      <p:tags r:id="rId18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>
            <p:custDataLst>
              <p:tags r:id="rId1"/>
            </p:custDataLst>
          </p:nvPr>
        </p:nvSpPr>
        <p:spPr>
          <a:xfrm>
            <a:off x="696595" y="1598426"/>
            <a:ext cx="5262197" cy="2159127"/>
          </a:xfrm>
          <a:prstGeom prst="roundRect">
            <a:avLst>
              <a:gd name="adj" fmla="val 8702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0000"/>
                </a:schemeClr>
              </a:gs>
            </a:gsLst>
            <a:lin ang="10800000" scaled="0"/>
          </a:gradFill>
          <a:ln>
            <a:noFill/>
          </a:ln>
          <a:effectLst>
            <a:outerShdw blurRad="215900" dist="38100" dir="5400000" algn="t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/data/temp/db31fad6-e7b4-11ef-8700-82f2c1854a63.jpgdb31fad6-e7b4-11ef-8700-82f2c1854a63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21529" r="15588" b="1458"/>
          <a:stretch>
            <a:fillRect/>
          </a:stretch>
        </p:blipFill>
        <p:spPr>
          <a:xfrm>
            <a:off x="697866" y="1598426"/>
            <a:ext cx="1377801" cy="2159127"/>
          </a:xfrm>
          <a:prstGeom prst="roundRect">
            <a:avLst>
              <a:gd name="adj" fmla="val 11894"/>
            </a:avLst>
          </a:prstGeom>
          <a:solidFill>
            <a:schemeClr val="accent1"/>
          </a:solidFill>
          <a:ln w="12700" cap="flat" cmpd="sng" algn="ctr">
            <a:solidFill>
              <a:schemeClr val="accent1">
                <a:alpha val="4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accent1">
                <a:lumMod val="75000"/>
                <a:alpha val="12000"/>
              </a:schemeClr>
            </a:outerShdw>
          </a:effectLst>
        </p:spPr>
      </p:pic>
      <p:sp>
        <p:nvSpPr>
          <p:cNvPr id="7" name="正文"/>
          <p:cNvSpPr txBox="1"/>
          <p:nvPr>
            <p:custDataLst>
              <p:tags r:id="rId4"/>
            </p:custDataLst>
          </p:nvPr>
        </p:nvSpPr>
        <p:spPr>
          <a:xfrm>
            <a:off x="2403442" y="2380387"/>
            <a:ext cx="3322857" cy="12325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indent="0" algn="l" fontAlgn="auto">
              <a:lnSpc>
                <a:spcPct val="130000"/>
              </a:lnSpc>
            </a:pP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用户通过自然的语音对话发起人机交互，系统即时响应，开启问答流程。</a:t>
            </a:r>
            <a:endParaRPr lang="zh-CN" alt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2403442" y="1757868"/>
            <a:ext cx="3322222" cy="40654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accent1"/>
                </a:solidFill>
                <a:latin typeface="+mn-ea"/>
                <a:cs typeface="+mn-ea"/>
              </a:rPr>
              <a:t>语音对话发起交互</a:t>
            </a:r>
            <a:endParaRPr lang="zh-CN" altLang="en-US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cxnSp>
        <p:nvCxnSpPr>
          <p:cNvPr id="11" name="直接连接符 10"/>
          <p:cNvCxnSpPr/>
          <p:nvPr>
            <p:custDataLst>
              <p:tags r:id="rId6"/>
            </p:custDataLst>
          </p:nvPr>
        </p:nvCxnSpPr>
        <p:spPr>
          <a:xfrm>
            <a:off x="2411065" y="2272399"/>
            <a:ext cx="315706" cy="0"/>
          </a:xfrm>
          <a:prstGeom prst="line">
            <a:avLst/>
          </a:prstGeom>
          <a:ln w="44450" cap="rnd">
            <a:gradFill>
              <a:gsLst>
                <a:gs pos="0">
                  <a:schemeClr val="accent1"/>
                </a:gs>
                <a:gs pos="100000">
                  <a:schemeClr val="accent1">
                    <a:alpha val="26000"/>
                  </a:schemeClr>
                </a:gs>
              </a:gsLst>
              <a:lin ang="0"/>
              <a:tileRect/>
            </a:gradFill>
            <a:round/>
          </a:ln>
          <a:effectLst>
            <a:outerShdw blurRad="50800" dist="25400" dir="5400000" algn="t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>
            <p:custDataLst>
              <p:tags r:id="rId7"/>
            </p:custDataLst>
          </p:nvPr>
        </p:nvSpPr>
        <p:spPr>
          <a:xfrm>
            <a:off x="6233209" y="1598426"/>
            <a:ext cx="5262197" cy="2159127"/>
          </a:xfrm>
          <a:prstGeom prst="roundRect">
            <a:avLst>
              <a:gd name="adj" fmla="val 8702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0000"/>
                </a:schemeClr>
              </a:gs>
            </a:gsLst>
            <a:lin ang="10800000" scaled="0"/>
          </a:gradFill>
          <a:ln>
            <a:noFill/>
          </a:ln>
          <a:effectLst>
            <a:outerShdw blurRad="215900" dist="38100" dir="5400000" algn="t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3" name="图片 12" descr="/data/temp/db31fa6a-e7b4-11ef-8700-82f2c1854a63.jpgdb31fa6a-e7b4-11ef-8700-82f2c1854a63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 l="18094" r="18094"/>
          <a:stretch>
            <a:fillRect/>
          </a:stretch>
        </p:blipFill>
        <p:spPr>
          <a:xfrm>
            <a:off x="6234479" y="1598426"/>
            <a:ext cx="1377801" cy="2159127"/>
          </a:xfrm>
          <a:prstGeom prst="roundRect">
            <a:avLst>
              <a:gd name="adj" fmla="val 11894"/>
            </a:avLst>
          </a:prstGeom>
          <a:solidFill>
            <a:schemeClr val="accent1"/>
          </a:solidFill>
          <a:ln w="12700" cap="flat" cmpd="sng" algn="ctr">
            <a:solidFill>
              <a:schemeClr val="accent1">
                <a:alpha val="4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accent1">
                <a:lumMod val="75000"/>
                <a:alpha val="12000"/>
              </a:schemeClr>
            </a:outerShdw>
          </a:effectLst>
        </p:spPr>
      </p:pic>
      <p:sp>
        <p:nvSpPr>
          <p:cNvPr id="14" name="正文"/>
          <p:cNvSpPr txBox="1"/>
          <p:nvPr>
            <p:custDataLst>
              <p:tags r:id="rId10"/>
            </p:custDataLst>
          </p:nvPr>
        </p:nvSpPr>
        <p:spPr>
          <a:xfrm>
            <a:off x="7940056" y="2380387"/>
            <a:ext cx="3322857" cy="12325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indent="0" algn="l" fontAlgn="auto">
              <a:lnSpc>
                <a:spcPct val="130000"/>
              </a:lnSpc>
            </a:pP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大模型依次进行语义理解、接口匹配、参数提取，确保准确理解用户意图并找到处理方式。</a:t>
            </a:r>
            <a:endParaRPr lang="zh-CN" alt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11"/>
            </p:custDataLst>
          </p:nvPr>
        </p:nvSpPr>
        <p:spPr>
          <a:xfrm>
            <a:off x="7940056" y="1757868"/>
            <a:ext cx="3322222" cy="40654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大模型多步骤处理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12"/>
            </p:custDataLst>
          </p:nvPr>
        </p:nvCxnSpPr>
        <p:spPr>
          <a:xfrm>
            <a:off x="7947679" y="2272399"/>
            <a:ext cx="315706" cy="0"/>
          </a:xfrm>
          <a:prstGeom prst="line">
            <a:avLst/>
          </a:prstGeom>
          <a:ln w="44450" cap="rnd">
            <a:gradFill>
              <a:gsLst>
                <a:gs pos="0">
                  <a:schemeClr val="accent1"/>
                </a:gs>
                <a:gs pos="100000">
                  <a:schemeClr val="accent1">
                    <a:alpha val="26000"/>
                  </a:schemeClr>
                </a:gs>
              </a:gsLst>
              <a:lin ang="0"/>
              <a:tileRect/>
            </a:gradFill>
            <a:round/>
          </a:ln>
          <a:effectLst>
            <a:outerShdw blurRad="50800" dist="25400" dir="5400000" algn="t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>
            <p:custDataLst>
              <p:tags r:id="rId13"/>
            </p:custDataLst>
          </p:nvPr>
        </p:nvSpPr>
        <p:spPr>
          <a:xfrm>
            <a:off x="695325" y="4095492"/>
            <a:ext cx="5262197" cy="2159127"/>
          </a:xfrm>
          <a:prstGeom prst="roundRect">
            <a:avLst>
              <a:gd name="adj" fmla="val 8702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0000"/>
                </a:schemeClr>
              </a:gs>
            </a:gsLst>
            <a:lin ang="10800000" scaled="0"/>
          </a:gradFill>
          <a:ln>
            <a:noFill/>
          </a:ln>
          <a:effectLst>
            <a:outerShdw blurRad="215900" dist="38100" dir="5400000" algn="t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9" name="图片 18" descr="/data/temp/db31fb99-e7b4-11ef-8700-82f2c1854a63.jpgdb31fb99-e7b4-11ef-8700-82f2c1854a63"/>
          <p:cNvPicPr>
            <a:picLocks noChangeAspect="1"/>
          </p:cNvPicPr>
          <p:nvPr>
            <p:custDataLst>
              <p:tags r:id="rId14"/>
            </p:custDataLst>
          </p:nvPr>
        </p:nvPicPr>
        <p:blipFill rotWithShape="1">
          <a:blip r:embed="rId15"/>
          <a:srcRect l="18094" r="18094"/>
          <a:stretch>
            <a:fillRect/>
          </a:stretch>
        </p:blipFill>
        <p:spPr>
          <a:xfrm>
            <a:off x="696595" y="4095492"/>
            <a:ext cx="1377801" cy="2159127"/>
          </a:xfrm>
          <a:prstGeom prst="roundRect">
            <a:avLst>
              <a:gd name="adj" fmla="val 11894"/>
            </a:avLst>
          </a:prstGeom>
          <a:solidFill>
            <a:schemeClr val="accent1"/>
          </a:solidFill>
          <a:ln w="12700" cap="flat" cmpd="sng" algn="ctr">
            <a:solidFill>
              <a:schemeClr val="accent1">
                <a:alpha val="4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accent1">
                <a:lumMod val="75000"/>
                <a:alpha val="12000"/>
              </a:schemeClr>
            </a:outerShdw>
          </a:effectLst>
        </p:spPr>
      </p:pic>
      <p:sp>
        <p:nvSpPr>
          <p:cNvPr id="20" name="正文"/>
          <p:cNvSpPr txBox="1"/>
          <p:nvPr>
            <p:custDataLst>
              <p:tags r:id="rId16"/>
            </p:custDataLst>
          </p:nvPr>
        </p:nvSpPr>
        <p:spPr>
          <a:xfrm>
            <a:off x="2402172" y="4877453"/>
            <a:ext cx="3322857" cy="12325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indent="0" algn="l" fontAlgn="auto">
              <a:lnSpc>
                <a:spcPct val="130000"/>
              </a:lnSpc>
            </a:pP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依据处理结果，系统迅速调用对应接口，获取所需信息或执行相应操作。</a:t>
            </a:r>
            <a:endParaRPr lang="zh-CN" alt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21" name="矩形 20"/>
          <p:cNvSpPr/>
          <p:nvPr>
            <p:custDataLst>
              <p:tags r:id="rId17"/>
            </p:custDataLst>
          </p:nvPr>
        </p:nvSpPr>
        <p:spPr>
          <a:xfrm>
            <a:off x="2402172" y="4254933"/>
            <a:ext cx="3322222" cy="40654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对应接口的调用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cxnSp>
        <p:nvCxnSpPr>
          <p:cNvPr id="22" name="直接连接符 21"/>
          <p:cNvCxnSpPr/>
          <p:nvPr>
            <p:custDataLst>
              <p:tags r:id="rId18"/>
            </p:custDataLst>
          </p:nvPr>
        </p:nvCxnSpPr>
        <p:spPr>
          <a:xfrm>
            <a:off x="2409795" y="4769465"/>
            <a:ext cx="315706" cy="0"/>
          </a:xfrm>
          <a:prstGeom prst="line">
            <a:avLst/>
          </a:prstGeom>
          <a:ln w="44450" cap="rnd">
            <a:gradFill>
              <a:gsLst>
                <a:gs pos="0">
                  <a:schemeClr val="accent1"/>
                </a:gs>
                <a:gs pos="100000">
                  <a:schemeClr val="accent1">
                    <a:alpha val="26000"/>
                  </a:schemeClr>
                </a:gs>
              </a:gsLst>
              <a:lin ang="0"/>
              <a:tileRect/>
            </a:gradFill>
            <a:round/>
          </a:ln>
          <a:effectLst>
            <a:outerShdw blurRad="50800" dist="25400" dir="5400000" algn="t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圆角矩形 22"/>
          <p:cNvSpPr/>
          <p:nvPr>
            <p:custDataLst>
              <p:tags r:id="rId19"/>
            </p:custDataLst>
          </p:nvPr>
        </p:nvSpPr>
        <p:spPr>
          <a:xfrm>
            <a:off x="6231938" y="4095492"/>
            <a:ext cx="5262197" cy="2159127"/>
          </a:xfrm>
          <a:prstGeom prst="roundRect">
            <a:avLst>
              <a:gd name="adj" fmla="val 8702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0000"/>
                </a:schemeClr>
              </a:gs>
            </a:gsLst>
            <a:lin ang="10800000" scaled="0"/>
          </a:gradFill>
          <a:ln>
            <a:noFill/>
          </a:ln>
          <a:effectLst>
            <a:outerShdw blurRad="215900" dist="38100" dir="5400000" algn="t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4" name="图片 23" descr="/data/temp/db31fd18-e7b4-11ef-8700-82f2c1854a63.jpgdb31fd18-e7b4-11ef-8700-82f2c1854a63"/>
          <p:cNvPicPr>
            <a:picLocks noChangeAspect="1"/>
          </p:cNvPicPr>
          <p:nvPr>
            <p:custDataLst>
              <p:tags r:id="rId20"/>
            </p:custDataLst>
          </p:nvPr>
        </p:nvPicPr>
        <p:blipFill rotWithShape="1">
          <a:blip r:embed="rId21"/>
          <a:srcRect l="18094" r="18094"/>
          <a:stretch>
            <a:fillRect/>
          </a:stretch>
        </p:blipFill>
        <p:spPr>
          <a:xfrm>
            <a:off x="6233209" y="4095492"/>
            <a:ext cx="1377801" cy="2159127"/>
          </a:xfrm>
          <a:prstGeom prst="roundRect">
            <a:avLst>
              <a:gd name="adj" fmla="val 11894"/>
            </a:avLst>
          </a:prstGeom>
          <a:solidFill>
            <a:schemeClr val="accent1"/>
          </a:solidFill>
          <a:ln w="12700" cap="flat" cmpd="sng" algn="ctr">
            <a:solidFill>
              <a:schemeClr val="accent1">
                <a:alpha val="4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accent1">
                <a:lumMod val="75000"/>
                <a:alpha val="12000"/>
              </a:schemeClr>
            </a:outerShdw>
          </a:effectLst>
        </p:spPr>
      </p:pic>
      <p:sp>
        <p:nvSpPr>
          <p:cNvPr id="25" name="正文"/>
          <p:cNvSpPr txBox="1"/>
          <p:nvPr>
            <p:custDataLst>
              <p:tags r:id="rId22"/>
            </p:custDataLst>
          </p:nvPr>
        </p:nvSpPr>
        <p:spPr>
          <a:xfrm>
            <a:off x="7938785" y="4877453"/>
            <a:ext cx="3322857" cy="12325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indent="0" algn="l" fontAlgn="auto">
              <a:lnSpc>
                <a:spcPct val="130000"/>
              </a:lnSpc>
            </a:pP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对返回结果进行展示优化后，配合数字人进行清晰、流畅的播报，提升用户体验。</a:t>
            </a:r>
            <a:endParaRPr lang="zh-CN" alt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27" name="矩形 26"/>
          <p:cNvSpPr/>
          <p:nvPr>
            <p:custDataLst>
              <p:tags r:id="rId23"/>
            </p:custDataLst>
          </p:nvPr>
        </p:nvSpPr>
        <p:spPr>
          <a:xfrm>
            <a:off x="7938785" y="4254933"/>
            <a:ext cx="3322222" cy="40654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结果展示优化与播报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cxnSp>
        <p:nvCxnSpPr>
          <p:cNvPr id="29" name="直接连接符 28"/>
          <p:cNvCxnSpPr/>
          <p:nvPr>
            <p:custDataLst>
              <p:tags r:id="rId24"/>
            </p:custDataLst>
          </p:nvPr>
        </p:nvCxnSpPr>
        <p:spPr>
          <a:xfrm>
            <a:off x="7946408" y="4769465"/>
            <a:ext cx="315706" cy="0"/>
          </a:xfrm>
          <a:prstGeom prst="line">
            <a:avLst/>
          </a:prstGeom>
          <a:ln w="44450" cap="rnd">
            <a:gradFill>
              <a:gsLst>
                <a:gs pos="0">
                  <a:schemeClr val="accent1"/>
                </a:gs>
                <a:gs pos="100000">
                  <a:schemeClr val="accent1">
                    <a:alpha val="26000"/>
                  </a:schemeClr>
                </a:gs>
              </a:gsLst>
              <a:lin ang="0"/>
              <a:tileRect/>
            </a:gradFill>
            <a:round/>
          </a:ln>
          <a:effectLst>
            <a:outerShdw blurRad="50800" dist="25400" dir="5400000" algn="t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 descr="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705465" y="260985"/>
            <a:ext cx="1276350" cy="108585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-9525" y="333375"/>
            <a:ext cx="3682365" cy="460375"/>
            <a:chOff x="-15" y="525"/>
            <a:chExt cx="5799" cy="725"/>
          </a:xfrm>
        </p:grpSpPr>
        <p:sp>
          <p:nvSpPr>
            <p:cNvPr id="6" name="文本框 5"/>
            <p:cNvSpPr txBox="1"/>
            <p:nvPr/>
          </p:nvSpPr>
          <p:spPr>
            <a:xfrm>
              <a:off x="300" y="525"/>
              <a:ext cx="5484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r>
                <a:rPr lang="zh-CN" altLang="zh-CN" sz="2400" b="1" dirty="0">
                  <a:solidFill>
                    <a:srgbClr val="0A347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主要功能-人机交互问答</a:t>
              </a:r>
              <a:endParaRPr lang="zh-CN" altLang="zh-CN" sz="2400" b="1">
                <a:gradFill>
                  <a:gsLst>
                    <a:gs pos="100000">
                      <a:srgbClr val="0A347F"/>
                    </a:gs>
                    <a:gs pos="0">
                      <a:srgbClr val="0042A6"/>
                    </a:gs>
                  </a:gsLst>
                  <a:lin ang="5400000"/>
                </a:gradFill>
                <a:effectLst/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-15" y="583"/>
              <a:ext cx="150" cy="609"/>
            </a:xfrm>
            <a:prstGeom prst="rect">
              <a:avLst/>
            </a:prstGeom>
            <a:solidFill>
              <a:srgbClr val="0A347F"/>
            </a:solidFill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0A347F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</p:spTree>
    <p:custDataLst>
      <p:tags r:id="rId26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: 圆角 14"/>
          <p:cNvSpPr/>
          <p:nvPr>
            <p:custDataLst>
              <p:tags r:id="rId1"/>
            </p:custDataLst>
          </p:nvPr>
        </p:nvSpPr>
        <p:spPr>
          <a:xfrm>
            <a:off x="378460" y="1403985"/>
            <a:ext cx="11500485" cy="1241425"/>
          </a:xfrm>
          <a:prstGeom prst="roundRect">
            <a:avLst>
              <a:gd name="adj" fmla="val 9236"/>
            </a:avLst>
          </a:prstGeom>
          <a:solidFill>
            <a:srgbClr val="F9FBFA"/>
          </a:solidFill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 rtlCol="0" anchor="ctr"/>
          <a:lstStyle/>
          <a:p>
            <a:pPr algn="ctr"/>
            <a:endParaRPr kumimoji="1" lang="zh-CN" altLang="en-US" sz="3200">
              <a:latin typeface="+mj-ea"/>
              <a:ea typeface="+mj-ea"/>
              <a:sym typeface="微软雅黑" panose="020B0503020204020204" charset="-122"/>
            </a:endParaRPr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1020445" y="1940560"/>
            <a:ext cx="2819400" cy="96075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用户可便捷地将各类资讯文件以附件形式上传至知识库，丰富知识储备。</a:t>
            </a:r>
            <a:endParaRPr lang="zh-CN" altLang="en-US" sz="1200" dirty="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1020445" y="1547495"/>
            <a:ext cx="2819400" cy="27559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资讯文件上传方式</a:t>
            </a:r>
            <a:endParaRPr lang="zh-CN" altLang="en-US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8408670" y="1940560"/>
            <a:ext cx="2819400" cy="96075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针对用户提出的问题，知识库能快速总结回答，为用户提供</a:t>
            </a:r>
            <a:r>
              <a:rPr lang="zh-CN" altLang="en-US" sz="120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准确、有用的信息。</a:t>
            </a:r>
            <a:endParaRPr lang="zh-CN" altLang="en-US" sz="120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8408670" y="1547495"/>
            <a:ext cx="2819400" cy="27559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总结回答的高效性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4681220" y="1940560"/>
            <a:ext cx="2819400" cy="96075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上传后，模型运用强大的分析能力对文件进行深入理解，提取关键信息。</a:t>
            </a:r>
            <a:endParaRPr lang="zh-CN" altLang="en-US" sz="120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7"/>
            </p:custDataLst>
          </p:nvPr>
        </p:nvSpPr>
        <p:spPr>
          <a:xfrm>
            <a:off x="4681220" y="1547495"/>
            <a:ext cx="2819400" cy="27559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模型理解分析流程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5" name="图片 4" descr="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05465" y="260985"/>
            <a:ext cx="1276350" cy="1085850"/>
          </a:xfrm>
          <a:prstGeom prst="rect">
            <a:avLst/>
          </a:prstGeom>
        </p:spPr>
      </p:pic>
      <p:grpSp>
        <p:nvGrpSpPr>
          <p:cNvPr id="303" name="组合 302"/>
          <p:cNvGrpSpPr/>
          <p:nvPr>
            <p:custDataLst>
              <p:tags r:id="rId9"/>
            </p:custDataLst>
          </p:nvPr>
        </p:nvGrpSpPr>
        <p:grpSpPr>
          <a:xfrm>
            <a:off x="377825" y="2969260"/>
            <a:ext cx="3757295" cy="2971800"/>
            <a:chOff x="700" y="4676"/>
            <a:chExt cx="5917" cy="4680"/>
          </a:xfrm>
        </p:grpSpPr>
        <p:sp>
          <p:nvSpPr>
            <p:cNvPr id="235" name="矩形: 圆角 2"/>
            <p:cNvSpPr/>
            <p:nvPr>
              <p:custDataLst>
                <p:tags r:id="rId10"/>
              </p:custDataLst>
            </p:nvPr>
          </p:nvSpPr>
          <p:spPr>
            <a:xfrm>
              <a:off x="701" y="5196"/>
              <a:ext cx="5917" cy="4160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40000"/>
                <a:lumOff val="60000"/>
                <a:alpha val="15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296" tIns="41148" rIns="82296" bIns="41148" rtlCol="0" anchor="ctr"/>
            <a:p>
              <a:endParaRPr lang="zh-CN" altLang="en-US" sz="144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36" name="矩形 235"/>
            <p:cNvSpPr/>
            <p:nvPr>
              <p:custDataLst>
                <p:tags r:id="rId11"/>
              </p:custDataLst>
            </p:nvPr>
          </p:nvSpPr>
          <p:spPr>
            <a:xfrm>
              <a:off x="821" y="6731"/>
              <a:ext cx="2726" cy="262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p>
              <a:pPr algn="just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1.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强制性国家标准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endParaRPr>
            </a:p>
            <a:p>
              <a:pPr algn="just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2.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推荐性国家标准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endParaRPr>
            </a:p>
            <a:p>
              <a:pPr algn="just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3.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行业标准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endParaRPr>
            </a:p>
            <a:p>
              <a:pPr algn="just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4.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地方标准</a:t>
              </a:r>
              <a:endPara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237" name="圆角矩形 236"/>
            <p:cNvSpPr/>
            <p:nvPr>
              <p:custDataLst>
                <p:tags r:id="rId12"/>
              </p:custDataLst>
            </p:nvPr>
          </p:nvSpPr>
          <p:spPr>
            <a:xfrm>
              <a:off x="1321" y="4676"/>
              <a:ext cx="798" cy="869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Autofit/>
            </a:bodyPr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>
                  <a:solidFill>
                    <a:schemeClr val="lt1"/>
                  </a:solidFill>
                  <a:latin typeface="+mn-ea"/>
                  <a:cs typeface="+mn-ea"/>
                  <a:sym typeface="+mn-ea"/>
                </a:rPr>
                <a:t>01</a:t>
              </a:r>
              <a:endParaRPr lang="en-US" altLang="zh-CN" sz="2000" b="1" dirty="0">
                <a:solidFill>
                  <a:schemeClr val="lt1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238" name="矩形 237"/>
            <p:cNvSpPr/>
            <p:nvPr/>
          </p:nvSpPr>
          <p:spPr>
            <a:xfrm>
              <a:off x="1387" y="5731"/>
              <a:ext cx="4680" cy="60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200" b="1">
                  <a:solidFill>
                    <a:schemeClr val="accent1"/>
                  </a:solidFill>
                  <a:latin typeface="+mn-ea"/>
                  <a:cs typeface="+mn-ea"/>
                </a:rPr>
                <a:t>国家标准</a:t>
              </a:r>
              <a:r>
                <a:rPr lang="zh-CN" altLang="en-US" sz="2200" b="1">
                  <a:solidFill>
                    <a:schemeClr val="accent1"/>
                  </a:solidFill>
                  <a:latin typeface="+mn-ea"/>
                  <a:cs typeface="+mn-ea"/>
                </a:rPr>
                <a:t>分类</a:t>
              </a:r>
              <a:endParaRPr lang="zh-CN" altLang="en-US" sz="2200" b="1">
                <a:solidFill>
                  <a:schemeClr val="accent1"/>
                </a:solidFill>
                <a:latin typeface="+mn-ea"/>
                <a:cs typeface="+mn-ea"/>
              </a:endParaRPr>
            </a:p>
          </p:txBody>
        </p:sp>
        <p:cxnSp>
          <p:nvCxnSpPr>
            <p:cNvPr id="246" name="直接连接符 245"/>
            <p:cNvCxnSpPr/>
            <p:nvPr>
              <p:custDataLst>
                <p:tags r:id="rId13"/>
              </p:custDataLst>
            </p:nvPr>
          </p:nvCxnSpPr>
          <p:spPr>
            <a:xfrm>
              <a:off x="700" y="6522"/>
              <a:ext cx="5470" cy="0"/>
            </a:xfrm>
            <a:prstGeom prst="line">
              <a:avLst/>
            </a:prstGeom>
            <a:ln w="22225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95" name="矩形 294"/>
            <p:cNvSpPr/>
            <p:nvPr>
              <p:custDataLst>
                <p:tags r:id="rId14"/>
              </p:custDataLst>
            </p:nvPr>
          </p:nvSpPr>
          <p:spPr>
            <a:xfrm>
              <a:off x="3661" y="6721"/>
              <a:ext cx="2726" cy="262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p>
              <a:pPr algn="just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5.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团体标准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endParaRPr>
            </a:p>
            <a:p>
              <a:pPr algn="just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6.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政策文件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endParaRPr>
            </a:p>
            <a:p>
              <a:pPr algn="just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7.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行业白皮书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endParaRPr>
            </a:p>
            <a:p>
              <a:pPr algn="just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......</a:t>
              </a:r>
              <a:endPara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endParaRPr>
            </a:p>
          </p:txBody>
        </p:sp>
      </p:grpSp>
      <p:grpSp>
        <p:nvGrpSpPr>
          <p:cNvPr id="304" name="组合 303"/>
          <p:cNvGrpSpPr/>
          <p:nvPr>
            <p:custDataLst>
              <p:tags r:id="rId15"/>
            </p:custDataLst>
          </p:nvPr>
        </p:nvGrpSpPr>
        <p:grpSpPr>
          <a:xfrm>
            <a:off x="4286885" y="2969260"/>
            <a:ext cx="3757930" cy="2971800"/>
            <a:chOff x="700" y="4676"/>
            <a:chExt cx="5918" cy="4680"/>
          </a:xfrm>
        </p:grpSpPr>
        <p:sp>
          <p:nvSpPr>
            <p:cNvPr id="305" name="矩形: 圆角 2"/>
            <p:cNvSpPr/>
            <p:nvPr>
              <p:custDataLst>
                <p:tags r:id="rId16"/>
              </p:custDataLst>
            </p:nvPr>
          </p:nvSpPr>
          <p:spPr>
            <a:xfrm>
              <a:off x="701" y="5196"/>
              <a:ext cx="5917" cy="4160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40000"/>
                <a:lumOff val="60000"/>
                <a:alpha val="15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296" tIns="41148" rIns="82296" bIns="41148" rtlCol="0" anchor="ctr"/>
            <a:p>
              <a:endParaRPr lang="zh-CN" altLang="en-US" sz="144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06" name="矩形 305"/>
            <p:cNvSpPr/>
            <p:nvPr>
              <p:custDataLst>
                <p:tags r:id="rId17"/>
              </p:custDataLst>
            </p:nvPr>
          </p:nvSpPr>
          <p:spPr>
            <a:xfrm>
              <a:off x="821" y="6731"/>
              <a:ext cx="2726" cy="262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p>
              <a:pPr algn="just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1.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城市内涝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endParaRPr>
            </a:p>
            <a:p>
              <a:pPr algn="just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2.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水利工程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endParaRPr>
            </a:p>
            <a:p>
              <a:pPr algn="just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3.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供排水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endParaRPr>
            </a:p>
            <a:p>
              <a:pPr algn="just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4.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农业用水</a:t>
              </a:r>
              <a:endPara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307" name="圆角矩形 306"/>
            <p:cNvSpPr/>
            <p:nvPr>
              <p:custDataLst>
                <p:tags r:id="rId18"/>
              </p:custDataLst>
            </p:nvPr>
          </p:nvSpPr>
          <p:spPr>
            <a:xfrm>
              <a:off x="1321" y="4676"/>
              <a:ext cx="798" cy="869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Autofit/>
            </a:bodyPr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>
                  <a:solidFill>
                    <a:schemeClr val="lt1"/>
                  </a:solidFill>
                  <a:latin typeface="+mn-ea"/>
                  <a:cs typeface="+mn-ea"/>
                  <a:sym typeface="+mn-ea"/>
                </a:rPr>
                <a:t>02</a:t>
              </a:r>
              <a:endParaRPr lang="en-US" altLang="zh-CN" sz="2000" b="1" dirty="0">
                <a:solidFill>
                  <a:schemeClr val="lt1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308" name="矩形 307"/>
            <p:cNvSpPr/>
            <p:nvPr>
              <p:custDataLst>
                <p:tags r:id="rId19"/>
              </p:custDataLst>
            </p:nvPr>
          </p:nvSpPr>
          <p:spPr>
            <a:xfrm>
              <a:off x="1387" y="5731"/>
              <a:ext cx="4680" cy="60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200" b="1">
                  <a:solidFill>
                    <a:schemeClr val="accent1"/>
                  </a:solidFill>
                  <a:latin typeface="+mn-ea"/>
                  <a:cs typeface="+mn-ea"/>
                </a:rPr>
                <a:t>行业标准</a:t>
              </a:r>
              <a:r>
                <a:rPr lang="zh-CN" altLang="en-US" sz="2200" b="1">
                  <a:solidFill>
                    <a:schemeClr val="accent1"/>
                  </a:solidFill>
                  <a:latin typeface="+mn-ea"/>
                  <a:cs typeface="+mn-ea"/>
                  <a:sym typeface="+mn-ea"/>
                </a:rPr>
                <a:t>分类</a:t>
              </a:r>
              <a:endParaRPr lang="zh-CN" altLang="en-US" sz="2200" b="1">
                <a:solidFill>
                  <a:schemeClr val="accent1"/>
                </a:solidFill>
                <a:latin typeface="+mn-ea"/>
                <a:cs typeface="+mn-ea"/>
              </a:endParaRPr>
            </a:p>
          </p:txBody>
        </p:sp>
        <p:cxnSp>
          <p:nvCxnSpPr>
            <p:cNvPr id="309" name="直接连接符 308"/>
            <p:cNvCxnSpPr/>
            <p:nvPr>
              <p:custDataLst>
                <p:tags r:id="rId20"/>
              </p:custDataLst>
            </p:nvPr>
          </p:nvCxnSpPr>
          <p:spPr>
            <a:xfrm>
              <a:off x="700" y="6522"/>
              <a:ext cx="5470" cy="0"/>
            </a:xfrm>
            <a:prstGeom prst="line">
              <a:avLst/>
            </a:prstGeom>
            <a:ln w="22225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311" name="组合 310"/>
          <p:cNvGrpSpPr/>
          <p:nvPr>
            <p:custDataLst>
              <p:tags r:id="rId21"/>
            </p:custDataLst>
          </p:nvPr>
        </p:nvGrpSpPr>
        <p:grpSpPr>
          <a:xfrm>
            <a:off x="8197215" y="2969260"/>
            <a:ext cx="3757930" cy="2971800"/>
            <a:chOff x="700" y="4676"/>
            <a:chExt cx="5918" cy="4680"/>
          </a:xfrm>
        </p:grpSpPr>
        <p:sp>
          <p:nvSpPr>
            <p:cNvPr id="312" name="矩形: 圆角 2"/>
            <p:cNvSpPr/>
            <p:nvPr>
              <p:custDataLst>
                <p:tags r:id="rId22"/>
              </p:custDataLst>
            </p:nvPr>
          </p:nvSpPr>
          <p:spPr>
            <a:xfrm>
              <a:off x="701" y="5196"/>
              <a:ext cx="5917" cy="4160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40000"/>
                <a:lumOff val="60000"/>
                <a:alpha val="15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296" tIns="41148" rIns="82296" bIns="41148" rtlCol="0" anchor="ctr"/>
            <a:p>
              <a:endParaRPr lang="zh-CN" altLang="en-US" sz="144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13" name="矩形 312"/>
            <p:cNvSpPr/>
            <p:nvPr>
              <p:custDataLst>
                <p:tags r:id="rId23"/>
              </p:custDataLst>
            </p:nvPr>
          </p:nvSpPr>
          <p:spPr>
            <a:xfrm>
              <a:off x="821" y="6731"/>
              <a:ext cx="2726" cy="262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p>
              <a:pPr algn="just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1.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售前方案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endParaRPr>
            </a:p>
            <a:p>
              <a:pPr algn="just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2.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项目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合同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endParaRPr>
            </a:p>
            <a:p>
              <a:pPr algn="just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3.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招投标书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endParaRPr>
            </a:p>
            <a:p>
              <a:pPr algn="just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4.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产品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清单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314" name="圆角矩形 313"/>
            <p:cNvSpPr/>
            <p:nvPr>
              <p:custDataLst>
                <p:tags r:id="rId24"/>
              </p:custDataLst>
            </p:nvPr>
          </p:nvSpPr>
          <p:spPr>
            <a:xfrm>
              <a:off x="1321" y="4676"/>
              <a:ext cx="798" cy="869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Autofit/>
            </a:bodyPr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>
                  <a:solidFill>
                    <a:schemeClr val="lt1"/>
                  </a:solidFill>
                  <a:latin typeface="+mn-ea"/>
                  <a:cs typeface="+mn-ea"/>
                  <a:sym typeface="+mn-ea"/>
                </a:rPr>
                <a:t>03</a:t>
              </a:r>
              <a:endParaRPr lang="en-US" altLang="zh-CN" sz="2000" b="1" dirty="0">
                <a:solidFill>
                  <a:schemeClr val="lt1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315" name="矩形 314"/>
            <p:cNvSpPr/>
            <p:nvPr>
              <p:custDataLst>
                <p:tags r:id="rId25"/>
              </p:custDataLst>
            </p:nvPr>
          </p:nvSpPr>
          <p:spPr>
            <a:xfrm>
              <a:off x="1387" y="5731"/>
              <a:ext cx="4680" cy="60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200" b="1">
                  <a:solidFill>
                    <a:schemeClr val="accent1"/>
                  </a:solidFill>
                  <a:latin typeface="+mn-ea"/>
                  <a:cs typeface="+mn-ea"/>
                </a:rPr>
                <a:t>内部资料</a:t>
              </a:r>
              <a:r>
                <a:rPr lang="zh-CN" altLang="en-US" sz="2200" b="1">
                  <a:solidFill>
                    <a:schemeClr val="accent1"/>
                  </a:solidFill>
                  <a:latin typeface="+mn-ea"/>
                  <a:cs typeface="+mn-ea"/>
                  <a:sym typeface="+mn-ea"/>
                </a:rPr>
                <a:t>分类</a:t>
              </a:r>
              <a:endParaRPr lang="zh-CN" altLang="en-US" sz="2200" b="1">
                <a:solidFill>
                  <a:schemeClr val="accent1"/>
                </a:solidFill>
                <a:latin typeface="+mn-ea"/>
                <a:cs typeface="+mn-ea"/>
              </a:endParaRPr>
            </a:p>
          </p:txBody>
        </p:sp>
        <p:cxnSp>
          <p:nvCxnSpPr>
            <p:cNvPr id="316" name="直接连接符 315"/>
            <p:cNvCxnSpPr/>
            <p:nvPr>
              <p:custDataLst>
                <p:tags r:id="rId26"/>
              </p:custDataLst>
            </p:nvPr>
          </p:nvCxnSpPr>
          <p:spPr>
            <a:xfrm>
              <a:off x="700" y="6522"/>
              <a:ext cx="5470" cy="0"/>
            </a:xfrm>
            <a:prstGeom prst="line">
              <a:avLst/>
            </a:prstGeom>
            <a:ln w="22225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318" name="矩形 317"/>
          <p:cNvSpPr/>
          <p:nvPr>
            <p:custDataLst>
              <p:tags r:id="rId27"/>
            </p:custDataLst>
          </p:nvPr>
        </p:nvSpPr>
        <p:spPr>
          <a:xfrm>
            <a:off x="5975985" y="4273550"/>
            <a:ext cx="1731010" cy="16662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......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19" name="矩形 318"/>
          <p:cNvSpPr/>
          <p:nvPr>
            <p:custDataLst>
              <p:tags r:id="rId28"/>
            </p:custDataLst>
          </p:nvPr>
        </p:nvSpPr>
        <p:spPr>
          <a:xfrm>
            <a:off x="9874250" y="4269740"/>
            <a:ext cx="1731010" cy="16662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5.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产品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手册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6.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培训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课件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7.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规章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制度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 ......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9525" y="333375"/>
            <a:ext cx="3472815" cy="460375"/>
            <a:chOff x="-15" y="525"/>
            <a:chExt cx="5469" cy="725"/>
          </a:xfrm>
        </p:grpSpPr>
        <p:sp>
          <p:nvSpPr>
            <p:cNvPr id="15" name="文本框 14"/>
            <p:cNvSpPr txBox="1"/>
            <p:nvPr/>
          </p:nvSpPr>
          <p:spPr>
            <a:xfrm>
              <a:off x="300" y="525"/>
              <a:ext cx="5154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r>
                <a:rPr lang="zh-CN" altLang="zh-CN" sz="2400" b="1" dirty="0">
                  <a:solidFill>
                    <a:srgbClr val="0A347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主要功能-</a:t>
              </a:r>
              <a:r>
                <a:rPr lang="zh-CN" altLang="zh-CN" sz="2400" b="1" dirty="0">
                  <a:solidFill>
                    <a:srgbClr val="0A347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行业知识库</a:t>
              </a:r>
              <a:endParaRPr lang="zh-CN" altLang="zh-CN" sz="2400" b="1">
                <a:gradFill>
                  <a:gsLst>
                    <a:gs pos="100000">
                      <a:srgbClr val="0A347F"/>
                    </a:gs>
                    <a:gs pos="0">
                      <a:srgbClr val="0042A6"/>
                    </a:gs>
                  </a:gsLst>
                  <a:lin ang="5400000"/>
                </a:gradFill>
                <a:effectLst/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-15" y="583"/>
              <a:ext cx="150" cy="609"/>
            </a:xfrm>
            <a:prstGeom prst="rect">
              <a:avLst/>
            </a:prstGeom>
            <a:solidFill>
              <a:srgbClr val="0A347F"/>
            </a:solidFill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0A347F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</p:spTree>
    <p:custDataLst>
      <p:tags r:id="rId29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05465" y="260985"/>
            <a:ext cx="1276350" cy="1085850"/>
          </a:xfrm>
          <a:prstGeom prst="rect">
            <a:avLst/>
          </a:prstGeom>
        </p:spPr>
      </p:pic>
      <p:sp>
        <p:nvSpPr>
          <p:cNvPr id="32" name="任意多边形: 形状 19"/>
          <p:cNvSpPr/>
          <p:nvPr>
            <p:custDataLst>
              <p:tags r:id="rId2"/>
            </p:custDataLst>
          </p:nvPr>
        </p:nvSpPr>
        <p:spPr>
          <a:xfrm>
            <a:off x="6029687" y="3975804"/>
            <a:ext cx="1809416" cy="1623046"/>
          </a:xfrm>
          <a:custGeom>
            <a:avLst/>
            <a:gdLst>
              <a:gd name="connsiteX0" fmla="*/ 1056672 w 1056985"/>
              <a:gd name="connsiteY0" fmla="*/ 38097 h 948101"/>
              <a:gd name="connsiteX1" fmla="*/ 1026659 w 1056985"/>
              <a:gd name="connsiteY1" fmla="*/ -669 h 948101"/>
              <a:gd name="connsiteX2" fmla="*/ 1010666 w 1056985"/>
              <a:gd name="connsiteY2" fmla="*/ 1044 h 948101"/>
              <a:gd name="connsiteX3" fmla="*/ 984663 w 1056985"/>
              <a:gd name="connsiteY3" fmla="*/ 10569 h 948101"/>
              <a:gd name="connsiteX4" fmla="*/ 705390 w 1056985"/>
              <a:gd name="connsiteY4" fmla="*/ 109534 h 948101"/>
              <a:gd name="connsiteX5" fmla="*/ 549180 w 1056985"/>
              <a:gd name="connsiteY5" fmla="*/ 165160 h 948101"/>
              <a:gd name="connsiteX6" fmla="*/ 528158 w 1056985"/>
              <a:gd name="connsiteY6" fmla="*/ 209452 h 948101"/>
              <a:gd name="connsiteX7" fmla="*/ 538798 w 1056985"/>
              <a:gd name="connsiteY7" fmla="*/ 224596 h 948101"/>
              <a:gd name="connsiteX8" fmla="*/ 565944 w 1056985"/>
              <a:gd name="connsiteY8" fmla="*/ 246790 h 948101"/>
              <a:gd name="connsiteX9" fmla="*/ 571754 w 1056985"/>
              <a:gd name="connsiteY9" fmla="*/ 294415 h 948101"/>
              <a:gd name="connsiteX10" fmla="*/ 33401 w 1056985"/>
              <a:gd name="connsiteY10" fmla="*/ 561686 h 948101"/>
              <a:gd name="connsiteX11" fmla="*/ -32 w 1056985"/>
              <a:gd name="connsiteY11" fmla="*/ 596262 h 948101"/>
              <a:gd name="connsiteX12" fmla="*/ -32 w 1056985"/>
              <a:gd name="connsiteY12" fmla="*/ 912397 h 948101"/>
              <a:gd name="connsiteX13" fmla="*/ 34906 w 1056985"/>
              <a:gd name="connsiteY13" fmla="*/ 947162 h 948101"/>
              <a:gd name="connsiteX14" fmla="*/ 36068 w 1056985"/>
              <a:gd name="connsiteY14" fmla="*/ 947162 h 948101"/>
              <a:gd name="connsiteX15" fmla="*/ 860933 w 1056985"/>
              <a:gd name="connsiteY15" fmla="*/ 533778 h 948101"/>
              <a:gd name="connsiteX16" fmla="*/ 909339 w 1056985"/>
              <a:gd name="connsiteY16" fmla="*/ 527968 h 948101"/>
              <a:gd name="connsiteX17" fmla="*/ 909987 w 1056985"/>
              <a:gd name="connsiteY17" fmla="*/ 528444 h 948101"/>
              <a:gd name="connsiteX18" fmla="*/ 937609 w 1056985"/>
              <a:gd name="connsiteY18" fmla="*/ 551018 h 948101"/>
              <a:gd name="connsiteX19" fmla="*/ 986387 w 1056985"/>
              <a:gd name="connsiteY19" fmla="*/ 546065 h 948101"/>
              <a:gd name="connsiteX20" fmla="*/ 993902 w 1056985"/>
              <a:gd name="connsiteY20" fmla="*/ 528539 h 948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56985" h="948101">
                <a:moveTo>
                  <a:pt x="1056672" y="38097"/>
                </a:moveTo>
                <a:cubicBezTo>
                  <a:pt x="1059091" y="19142"/>
                  <a:pt x="1045661" y="1712"/>
                  <a:pt x="1026659" y="-669"/>
                </a:cubicBezTo>
                <a:cubicBezTo>
                  <a:pt x="1021267" y="-1337"/>
                  <a:pt x="1015791" y="-765"/>
                  <a:pt x="1010666" y="1044"/>
                </a:cubicBezTo>
                <a:lnTo>
                  <a:pt x="984663" y="10569"/>
                </a:lnTo>
                <a:lnTo>
                  <a:pt x="705390" y="109534"/>
                </a:lnTo>
                <a:lnTo>
                  <a:pt x="549180" y="165160"/>
                </a:lnTo>
                <a:cubicBezTo>
                  <a:pt x="531140" y="171542"/>
                  <a:pt x="521738" y="191449"/>
                  <a:pt x="528158" y="209452"/>
                </a:cubicBezTo>
                <a:cubicBezTo>
                  <a:pt x="530273" y="215357"/>
                  <a:pt x="533949" y="220596"/>
                  <a:pt x="538798" y="224596"/>
                </a:cubicBezTo>
                <a:lnTo>
                  <a:pt x="565944" y="246790"/>
                </a:lnTo>
                <a:cubicBezTo>
                  <a:pt x="580279" y="258601"/>
                  <a:pt x="582841" y="279555"/>
                  <a:pt x="571754" y="294415"/>
                </a:cubicBezTo>
                <a:cubicBezTo>
                  <a:pt x="443929" y="464722"/>
                  <a:pt x="261715" y="553876"/>
                  <a:pt x="33401" y="561686"/>
                </a:cubicBezTo>
                <a:cubicBezTo>
                  <a:pt x="14751" y="562258"/>
                  <a:pt x="-41" y="577593"/>
                  <a:pt x="-32" y="596262"/>
                </a:cubicBezTo>
                <a:lnTo>
                  <a:pt x="-32" y="912397"/>
                </a:lnTo>
                <a:cubicBezTo>
                  <a:pt x="6" y="931638"/>
                  <a:pt x="15646" y="947258"/>
                  <a:pt x="34906" y="947162"/>
                </a:cubicBezTo>
                <a:cubicBezTo>
                  <a:pt x="35287" y="947162"/>
                  <a:pt x="35678" y="947162"/>
                  <a:pt x="36068" y="947162"/>
                </a:cubicBezTo>
                <a:cubicBezTo>
                  <a:pt x="362680" y="936019"/>
                  <a:pt x="673195" y="774665"/>
                  <a:pt x="860933" y="533778"/>
                </a:cubicBezTo>
                <a:cubicBezTo>
                  <a:pt x="872687" y="518823"/>
                  <a:pt x="894356" y="516156"/>
                  <a:pt x="909339" y="527968"/>
                </a:cubicBezTo>
                <a:cubicBezTo>
                  <a:pt x="909558" y="528062"/>
                  <a:pt x="909777" y="528253"/>
                  <a:pt x="909987" y="528444"/>
                </a:cubicBezTo>
                <a:lnTo>
                  <a:pt x="937609" y="551018"/>
                </a:lnTo>
                <a:cubicBezTo>
                  <a:pt x="952449" y="563115"/>
                  <a:pt x="974290" y="560924"/>
                  <a:pt x="986387" y="546065"/>
                </a:cubicBezTo>
                <a:cubicBezTo>
                  <a:pt x="990483" y="541017"/>
                  <a:pt x="993083" y="534921"/>
                  <a:pt x="993902" y="528539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42000"/>
                  <a:lumOff val="58000"/>
                  <a:alpha val="100000"/>
                </a:schemeClr>
              </a:gs>
            </a:gsLst>
            <a:lin ang="7440000" scaled="0"/>
          </a:gradFill>
          <a:ln w="9525" cap="flat">
            <a:noFill/>
            <a:prstDash val="solid"/>
            <a:miter/>
          </a:ln>
          <a:effectLst>
            <a:outerShdw blurRad="101600" dist="127000" dir="5400000" sx="102000" sy="102000" algn="ctr" rotWithShape="0">
              <a:schemeClr val="accent1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任意多边形: 形状 18"/>
          <p:cNvSpPr/>
          <p:nvPr>
            <p:custDataLst>
              <p:tags r:id="rId3"/>
            </p:custDataLst>
          </p:nvPr>
        </p:nvSpPr>
        <p:spPr>
          <a:xfrm>
            <a:off x="4310742" y="3780387"/>
            <a:ext cx="1624855" cy="1810019"/>
          </a:xfrm>
          <a:custGeom>
            <a:avLst/>
            <a:gdLst>
              <a:gd name="connsiteX0" fmla="*/ 911728 w 948993"/>
              <a:gd name="connsiteY0" fmla="*/ 1055479 h 1056682"/>
              <a:gd name="connsiteX1" fmla="*/ 948695 w 948993"/>
              <a:gd name="connsiteY1" fmla="*/ 1026904 h 1056682"/>
              <a:gd name="connsiteX2" fmla="*/ 947066 w 948993"/>
              <a:gd name="connsiteY2" fmla="*/ 1011663 h 1056682"/>
              <a:gd name="connsiteX3" fmla="*/ 936874 w 948993"/>
              <a:gd name="connsiteY3" fmla="*/ 983088 h 1056682"/>
              <a:gd name="connsiteX4" fmla="*/ 837528 w 948993"/>
              <a:gd name="connsiteY4" fmla="*/ 704102 h 1056682"/>
              <a:gd name="connsiteX5" fmla="*/ 781045 w 948993"/>
              <a:gd name="connsiteY5" fmla="*/ 545224 h 1056682"/>
              <a:gd name="connsiteX6" fmla="*/ 738916 w 948993"/>
              <a:gd name="connsiteY6" fmla="*/ 524936 h 1056682"/>
              <a:gd name="connsiteX7" fmla="*/ 723895 w 948993"/>
              <a:gd name="connsiteY7" fmla="*/ 535699 h 1056682"/>
              <a:gd name="connsiteX8" fmla="*/ 698940 w 948993"/>
              <a:gd name="connsiteY8" fmla="*/ 566180 h 1056682"/>
              <a:gd name="connsiteX9" fmla="*/ 653505 w 948993"/>
              <a:gd name="connsiteY9" fmla="*/ 571704 h 1056682"/>
              <a:gd name="connsiteX10" fmla="*/ 384900 w 948993"/>
              <a:gd name="connsiteY10" fmla="*/ 30874 h 1056682"/>
              <a:gd name="connsiteX11" fmla="*/ 351944 w 948993"/>
              <a:gd name="connsiteY11" fmla="*/ -939 h 1056682"/>
              <a:gd name="connsiteX12" fmla="*/ 33047 w 948993"/>
              <a:gd name="connsiteY12" fmla="*/ -939 h 1056682"/>
              <a:gd name="connsiteX13" fmla="*/ -32 w 948993"/>
              <a:gd name="connsiteY13" fmla="*/ 32113 h 1056682"/>
              <a:gd name="connsiteX14" fmla="*/ -5 w 948993"/>
              <a:gd name="connsiteY14" fmla="*/ 33446 h 1056682"/>
              <a:gd name="connsiteX15" fmla="*/ 414618 w 948993"/>
              <a:gd name="connsiteY15" fmla="*/ 861074 h 1056682"/>
              <a:gd name="connsiteX16" fmla="*/ 420275 w 948993"/>
              <a:gd name="connsiteY16" fmla="*/ 907174 h 1056682"/>
              <a:gd name="connsiteX17" fmla="*/ 419762 w 948993"/>
              <a:gd name="connsiteY17" fmla="*/ 907842 h 1056682"/>
              <a:gd name="connsiteX18" fmla="*/ 394235 w 948993"/>
              <a:gd name="connsiteY18" fmla="*/ 938321 h 1056682"/>
              <a:gd name="connsiteX19" fmla="*/ 399138 w 948993"/>
              <a:gd name="connsiteY19" fmla="*/ 984899 h 1056682"/>
              <a:gd name="connsiteX20" fmla="*/ 415666 w 948993"/>
              <a:gd name="connsiteY20" fmla="*/ 992042 h 1056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48993" h="1056682">
                <a:moveTo>
                  <a:pt x="911728" y="1055479"/>
                </a:moveTo>
                <a:cubicBezTo>
                  <a:pt x="929835" y="1057765"/>
                  <a:pt x="946390" y="1045001"/>
                  <a:pt x="948695" y="1026904"/>
                </a:cubicBezTo>
                <a:cubicBezTo>
                  <a:pt x="949352" y="1021760"/>
                  <a:pt x="948790" y="1016521"/>
                  <a:pt x="947066" y="1011663"/>
                </a:cubicBezTo>
                <a:lnTo>
                  <a:pt x="936874" y="983088"/>
                </a:lnTo>
                <a:lnTo>
                  <a:pt x="837528" y="704102"/>
                </a:lnTo>
                <a:lnTo>
                  <a:pt x="781045" y="545224"/>
                </a:lnTo>
                <a:cubicBezTo>
                  <a:pt x="775006" y="527985"/>
                  <a:pt x="756147" y="518935"/>
                  <a:pt x="738916" y="524936"/>
                </a:cubicBezTo>
                <a:cubicBezTo>
                  <a:pt x="732991" y="527031"/>
                  <a:pt x="727781" y="530746"/>
                  <a:pt x="723895" y="535699"/>
                </a:cubicBezTo>
                <a:lnTo>
                  <a:pt x="698940" y="566180"/>
                </a:lnTo>
                <a:cubicBezTo>
                  <a:pt x="687700" y="579895"/>
                  <a:pt x="667698" y="582277"/>
                  <a:pt x="653505" y="571704"/>
                </a:cubicBezTo>
                <a:cubicBezTo>
                  <a:pt x="482055" y="443593"/>
                  <a:pt x="392425" y="260427"/>
                  <a:pt x="384900" y="30874"/>
                </a:cubicBezTo>
                <a:cubicBezTo>
                  <a:pt x="384284" y="13158"/>
                  <a:pt x="369708" y="-939"/>
                  <a:pt x="351944" y="-939"/>
                </a:cubicBezTo>
                <a:lnTo>
                  <a:pt x="33047" y="-939"/>
                </a:lnTo>
                <a:cubicBezTo>
                  <a:pt x="14793" y="-939"/>
                  <a:pt x="-17" y="13824"/>
                  <a:pt x="-32" y="32113"/>
                </a:cubicBezTo>
                <a:cubicBezTo>
                  <a:pt x="-33" y="32494"/>
                  <a:pt x="-23" y="32969"/>
                  <a:pt x="-5" y="33446"/>
                </a:cubicBezTo>
                <a:cubicBezTo>
                  <a:pt x="10568" y="361297"/>
                  <a:pt x="172683" y="673050"/>
                  <a:pt x="414618" y="861074"/>
                </a:cubicBezTo>
                <a:cubicBezTo>
                  <a:pt x="428918" y="872218"/>
                  <a:pt x="431451" y="892887"/>
                  <a:pt x="420275" y="907174"/>
                </a:cubicBezTo>
                <a:cubicBezTo>
                  <a:pt x="420107" y="907460"/>
                  <a:pt x="419936" y="907651"/>
                  <a:pt x="419762" y="907842"/>
                </a:cubicBezTo>
                <a:lnTo>
                  <a:pt x="394235" y="938321"/>
                </a:lnTo>
                <a:cubicBezTo>
                  <a:pt x="382715" y="952513"/>
                  <a:pt x="384911" y="973468"/>
                  <a:pt x="399138" y="984899"/>
                </a:cubicBezTo>
                <a:cubicBezTo>
                  <a:pt x="403887" y="988804"/>
                  <a:pt x="409607" y="991281"/>
                  <a:pt x="415666" y="992042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50000"/>
                  <a:lumOff val="50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4440000" scaled="0"/>
          </a:gradFill>
          <a:ln w="9525" cap="flat">
            <a:noFill/>
            <a:prstDash val="solid"/>
            <a:miter/>
          </a:ln>
          <a:effectLst>
            <a:outerShdw blurRad="101600" dist="127000" dir="5400000" sx="102000" sy="102000" algn="ctr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任意多边形: 形状 20"/>
          <p:cNvSpPr/>
          <p:nvPr>
            <p:custDataLst>
              <p:tags r:id="rId4"/>
            </p:custDataLst>
          </p:nvPr>
        </p:nvSpPr>
        <p:spPr>
          <a:xfrm>
            <a:off x="6222691" y="2072902"/>
            <a:ext cx="1621237" cy="1807003"/>
          </a:xfrm>
          <a:custGeom>
            <a:avLst/>
            <a:gdLst>
              <a:gd name="connsiteX0" fmla="*/ 38972 w 948289"/>
              <a:gd name="connsiteY0" fmla="*/ -650 h 1056801"/>
              <a:gd name="connsiteX1" fmla="*/ 253 w 948289"/>
              <a:gd name="connsiteY1" fmla="*/ 29211 h 1056801"/>
              <a:gd name="connsiteX2" fmla="*/ 2015 w 948289"/>
              <a:gd name="connsiteY2" fmla="*/ 45355 h 1056801"/>
              <a:gd name="connsiteX3" fmla="*/ 11540 w 948289"/>
              <a:gd name="connsiteY3" fmla="*/ 71359 h 1056801"/>
              <a:gd name="connsiteX4" fmla="*/ 110886 w 948289"/>
              <a:gd name="connsiteY4" fmla="*/ 350346 h 1056801"/>
              <a:gd name="connsiteX5" fmla="*/ 166512 w 948289"/>
              <a:gd name="connsiteY5" fmla="*/ 506651 h 1056801"/>
              <a:gd name="connsiteX6" fmla="*/ 210679 w 948289"/>
              <a:gd name="connsiteY6" fmla="*/ 527625 h 1056801"/>
              <a:gd name="connsiteX7" fmla="*/ 225853 w 948289"/>
              <a:gd name="connsiteY7" fmla="*/ 516938 h 1056801"/>
              <a:gd name="connsiteX8" fmla="*/ 248141 w 948289"/>
              <a:gd name="connsiteY8" fmla="*/ 489792 h 1056801"/>
              <a:gd name="connsiteX9" fmla="*/ 295766 w 948289"/>
              <a:gd name="connsiteY9" fmla="*/ 483982 h 1056801"/>
              <a:gd name="connsiteX10" fmla="*/ 562847 w 948289"/>
              <a:gd name="connsiteY10" fmla="*/ 1022430 h 1056801"/>
              <a:gd name="connsiteX11" fmla="*/ 597328 w 948289"/>
              <a:gd name="connsiteY11" fmla="*/ 1055863 h 1056801"/>
              <a:gd name="connsiteX12" fmla="*/ 913558 w 948289"/>
              <a:gd name="connsiteY12" fmla="*/ 1055863 h 1056801"/>
              <a:gd name="connsiteX13" fmla="*/ 948257 w 948289"/>
              <a:gd name="connsiteY13" fmla="*/ 1021001 h 1056801"/>
              <a:gd name="connsiteX14" fmla="*/ 948229 w 948289"/>
              <a:gd name="connsiteY14" fmla="*/ 1019763 h 1056801"/>
              <a:gd name="connsiteX15" fmla="*/ 534939 w 948289"/>
              <a:gd name="connsiteY15" fmla="*/ 194898 h 1056801"/>
              <a:gd name="connsiteX16" fmla="*/ 529110 w 948289"/>
              <a:gd name="connsiteY16" fmla="*/ 146349 h 1056801"/>
              <a:gd name="connsiteX17" fmla="*/ 529510 w 948289"/>
              <a:gd name="connsiteY17" fmla="*/ 145844 h 1056801"/>
              <a:gd name="connsiteX18" fmla="*/ 552179 w 948289"/>
              <a:gd name="connsiteY18" fmla="*/ 118222 h 1056801"/>
              <a:gd name="connsiteX19" fmla="*/ 547226 w 948289"/>
              <a:gd name="connsiteY19" fmla="*/ 69444 h 1056801"/>
              <a:gd name="connsiteX20" fmla="*/ 529796 w 948289"/>
              <a:gd name="connsiteY20" fmla="*/ 61929 h 1056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48289" h="1056801">
                <a:moveTo>
                  <a:pt x="38972" y="-650"/>
                </a:moveTo>
                <a:cubicBezTo>
                  <a:pt x="20036" y="-3098"/>
                  <a:pt x="2701" y="10275"/>
                  <a:pt x="253" y="29211"/>
                </a:cubicBezTo>
                <a:cubicBezTo>
                  <a:pt x="-452" y="34659"/>
                  <a:pt x="158" y="40193"/>
                  <a:pt x="2015" y="45355"/>
                </a:cubicBezTo>
                <a:lnTo>
                  <a:pt x="11540" y="71359"/>
                </a:lnTo>
                <a:lnTo>
                  <a:pt x="110886" y="350346"/>
                </a:lnTo>
                <a:lnTo>
                  <a:pt x="166512" y="506651"/>
                </a:lnTo>
                <a:cubicBezTo>
                  <a:pt x="172913" y="524644"/>
                  <a:pt x="192696" y="534036"/>
                  <a:pt x="210679" y="527625"/>
                </a:cubicBezTo>
                <a:cubicBezTo>
                  <a:pt x="216623" y="525511"/>
                  <a:pt x="221862" y="521815"/>
                  <a:pt x="225853" y="516938"/>
                </a:cubicBezTo>
                <a:lnTo>
                  <a:pt x="248141" y="489792"/>
                </a:lnTo>
                <a:cubicBezTo>
                  <a:pt x="259876" y="475362"/>
                  <a:pt x="280907" y="472800"/>
                  <a:pt x="295766" y="483982"/>
                </a:cubicBezTo>
                <a:cubicBezTo>
                  <a:pt x="465978" y="611712"/>
                  <a:pt x="555132" y="793830"/>
                  <a:pt x="562847" y="1022430"/>
                </a:cubicBezTo>
                <a:cubicBezTo>
                  <a:pt x="563409" y="1041099"/>
                  <a:pt x="578687" y="1055863"/>
                  <a:pt x="597328" y="1055863"/>
                </a:cubicBezTo>
                <a:lnTo>
                  <a:pt x="913558" y="1055863"/>
                </a:lnTo>
                <a:cubicBezTo>
                  <a:pt x="932760" y="1055863"/>
                  <a:pt x="948295" y="1040242"/>
                  <a:pt x="948257" y="1021001"/>
                </a:cubicBezTo>
                <a:cubicBezTo>
                  <a:pt x="948257" y="1020621"/>
                  <a:pt x="948248" y="1020144"/>
                  <a:pt x="948229" y="1019763"/>
                </a:cubicBezTo>
                <a:cubicBezTo>
                  <a:pt x="937084" y="693151"/>
                  <a:pt x="775826" y="382636"/>
                  <a:pt x="534939" y="194898"/>
                </a:cubicBezTo>
                <a:cubicBezTo>
                  <a:pt x="519918" y="183106"/>
                  <a:pt x="517308" y="161370"/>
                  <a:pt x="529110" y="146349"/>
                </a:cubicBezTo>
                <a:cubicBezTo>
                  <a:pt x="529233" y="146178"/>
                  <a:pt x="529376" y="146016"/>
                  <a:pt x="529510" y="145844"/>
                </a:cubicBezTo>
                <a:lnTo>
                  <a:pt x="552179" y="118222"/>
                </a:lnTo>
                <a:cubicBezTo>
                  <a:pt x="564286" y="103382"/>
                  <a:pt x="562066" y="81541"/>
                  <a:pt x="547226" y="69444"/>
                </a:cubicBezTo>
                <a:cubicBezTo>
                  <a:pt x="542226" y="65368"/>
                  <a:pt x="536187" y="62767"/>
                  <a:pt x="529796" y="61929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10000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3600000" scaled="0"/>
          </a:gradFill>
          <a:ln w="9525" cap="flat">
            <a:noFill/>
            <a:prstDash val="solid"/>
            <a:miter/>
          </a:ln>
          <a:effectLst>
            <a:outerShdw blurRad="101600" dist="127000" dir="5400000" sx="102000" sy="102000" algn="ctr" rotWithShape="0">
              <a:schemeClr val="accent2">
                <a:alpha val="27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任意多边形: 形状 21"/>
          <p:cNvSpPr/>
          <p:nvPr>
            <p:custDataLst>
              <p:tags r:id="rId5"/>
            </p:custDataLst>
          </p:nvPr>
        </p:nvSpPr>
        <p:spPr>
          <a:xfrm>
            <a:off x="4323407" y="2045158"/>
            <a:ext cx="1806400" cy="1619427"/>
          </a:xfrm>
          <a:custGeom>
            <a:avLst/>
            <a:gdLst>
              <a:gd name="connsiteX0" fmla="*/ 329 w 1055635"/>
              <a:gd name="connsiteY0" fmla="*/ 900251 h 946032"/>
              <a:gd name="connsiteX1" fmla="*/ 34207 w 1055635"/>
              <a:gd name="connsiteY1" fmla="*/ 944732 h 946032"/>
              <a:gd name="connsiteX2" fmla="*/ 52907 w 1055635"/>
              <a:gd name="connsiteY2" fmla="*/ 942732 h 946032"/>
              <a:gd name="connsiteX3" fmla="*/ 71957 w 1055635"/>
              <a:gd name="connsiteY3" fmla="*/ 936065 h 946032"/>
              <a:gd name="connsiteX4" fmla="*/ 350944 w 1055635"/>
              <a:gd name="connsiteY4" fmla="*/ 836814 h 946032"/>
              <a:gd name="connsiteX5" fmla="*/ 499058 w 1055635"/>
              <a:gd name="connsiteY5" fmla="*/ 784045 h 946032"/>
              <a:gd name="connsiteX6" fmla="*/ 522563 w 1055635"/>
              <a:gd name="connsiteY6" fmla="*/ 733372 h 946032"/>
              <a:gd name="connsiteX7" fmla="*/ 510107 w 1055635"/>
              <a:gd name="connsiteY7" fmla="*/ 716037 h 946032"/>
              <a:gd name="connsiteX8" fmla="*/ 493248 w 1055635"/>
              <a:gd name="connsiteY8" fmla="*/ 702225 h 946032"/>
              <a:gd name="connsiteX9" fmla="*/ 486676 w 1055635"/>
              <a:gd name="connsiteY9" fmla="*/ 647933 h 946032"/>
              <a:gd name="connsiteX10" fmla="*/ 1017504 w 1055635"/>
              <a:gd name="connsiteY10" fmla="*/ 384567 h 946032"/>
              <a:gd name="connsiteX11" fmla="*/ 1055604 w 1055635"/>
              <a:gd name="connsiteY11" fmla="*/ 345133 h 946032"/>
              <a:gd name="connsiteX12" fmla="*/ 1055604 w 1055635"/>
              <a:gd name="connsiteY12" fmla="*/ 38619 h 946032"/>
              <a:gd name="connsiteX13" fmla="*/ 1015723 w 1055635"/>
              <a:gd name="connsiteY13" fmla="*/ -939 h 946032"/>
              <a:gd name="connsiteX14" fmla="*/ 1014456 w 1055635"/>
              <a:gd name="connsiteY14" fmla="*/ -910 h 946032"/>
              <a:gd name="connsiteX15" fmla="*/ 197687 w 1055635"/>
              <a:gd name="connsiteY15" fmla="*/ 408665 h 946032"/>
              <a:gd name="connsiteX16" fmla="*/ 142325 w 1055635"/>
              <a:gd name="connsiteY16" fmla="*/ 415370 h 946032"/>
              <a:gd name="connsiteX17" fmla="*/ 141680 w 1055635"/>
              <a:gd name="connsiteY17" fmla="*/ 414856 h 946032"/>
              <a:gd name="connsiteX18" fmla="*/ 124726 w 1055635"/>
              <a:gd name="connsiteY18" fmla="*/ 400950 h 946032"/>
              <a:gd name="connsiteX19" fmla="*/ 69109 w 1055635"/>
              <a:gd name="connsiteY19" fmla="*/ 406588 h 946032"/>
              <a:gd name="connsiteX20" fmla="*/ 60527 w 1055635"/>
              <a:gd name="connsiteY20" fmla="*/ 426572 h 94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55635" h="946032">
                <a:moveTo>
                  <a:pt x="329" y="900251"/>
                </a:moveTo>
                <a:cubicBezTo>
                  <a:pt x="-2595" y="921873"/>
                  <a:pt x="12572" y="941779"/>
                  <a:pt x="34207" y="944732"/>
                </a:cubicBezTo>
                <a:cubicBezTo>
                  <a:pt x="40509" y="945590"/>
                  <a:pt x="46925" y="944922"/>
                  <a:pt x="52907" y="942732"/>
                </a:cubicBezTo>
                <a:lnTo>
                  <a:pt x="71957" y="936065"/>
                </a:lnTo>
                <a:lnTo>
                  <a:pt x="350944" y="836814"/>
                </a:lnTo>
                <a:lnTo>
                  <a:pt x="499058" y="784045"/>
                </a:lnTo>
                <a:cubicBezTo>
                  <a:pt x="519555" y="776520"/>
                  <a:pt x="530078" y="753851"/>
                  <a:pt x="522563" y="733372"/>
                </a:cubicBezTo>
                <a:cubicBezTo>
                  <a:pt x="520071" y="726514"/>
                  <a:pt x="515763" y="720513"/>
                  <a:pt x="510107" y="716037"/>
                </a:cubicBezTo>
                <a:lnTo>
                  <a:pt x="493248" y="702225"/>
                </a:lnTo>
                <a:cubicBezTo>
                  <a:pt x="476778" y="688890"/>
                  <a:pt x="473871" y="664888"/>
                  <a:pt x="486676" y="647933"/>
                </a:cubicBezTo>
                <a:cubicBezTo>
                  <a:pt x="613358" y="481245"/>
                  <a:pt x="793095" y="393330"/>
                  <a:pt x="1017504" y="384567"/>
                </a:cubicBezTo>
                <a:cubicBezTo>
                  <a:pt x="1038735" y="383795"/>
                  <a:pt x="1055566" y="366384"/>
                  <a:pt x="1055604" y="345133"/>
                </a:cubicBezTo>
                <a:lnTo>
                  <a:pt x="1055604" y="38619"/>
                </a:lnTo>
                <a:cubicBezTo>
                  <a:pt x="1055509" y="16682"/>
                  <a:pt x="1037659" y="-1024"/>
                  <a:pt x="1015723" y="-939"/>
                </a:cubicBezTo>
                <a:cubicBezTo>
                  <a:pt x="1015294" y="-929"/>
                  <a:pt x="1014875" y="-929"/>
                  <a:pt x="1014456" y="-910"/>
                </a:cubicBezTo>
                <a:cubicBezTo>
                  <a:pt x="691463" y="11663"/>
                  <a:pt x="384758" y="170540"/>
                  <a:pt x="197687" y="408665"/>
                </a:cubicBezTo>
                <a:cubicBezTo>
                  <a:pt x="184251" y="425800"/>
                  <a:pt x="159464" y="428810"/>
                  <a:pt x="142325" y="415370"/>
                </a:cubicBezTo>
                <a:cubicBezTo>
                  <a:pt x="142108" y="415199"/>
                  <a:pt x="141894" y="415028"/>
                  <a:pt x="141680" y="414856"/>
                </a:cubicBezTo>
                <a:lnTo>
                  <a:pt x="124726" y="400950"/>
                </a:lnTo>
                <a:cubicBezTo>
                  <a:pt x="107810" y="387148"/>
                  <a:pt x="82909" y="389672"/>
                  <a:pt x="69109" y="406588"/>
                </a:cubicBezTo>
                <a:cubicBezTo>
                  <a:pt x="64436" y="412313"/>
                  <a:pt x="61464" y="419237"/>
                  <a:pt x="60527" y="426572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6780000" scaled="0"/>
          </a:gradFill>
          <a:ln w="9525" cap="flat">
            <a:noFill/>
            <a:prstDash val="solid"/>
            <a:miter/>
          </a:ln>
          <a:effectLst>
            <a:outerShdw blurRad="101600" dist="127000" dir="5400000" sx="102000" sy="102000" algn="ctr" rotWithShape="0">
              <a:schemeClr val="accent1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任意多边形: 形状 7"/>
          <p:cNvSpPr/>
          <p:nvPr>
            <p:custDataLst>
              <p:tags r:id="rId6"/>
            </p:custDataLst>
          </p:nvPr>
        </p:nvSpPr>
        <p:spPr>
          <a:xfrm>
            <a:off x="4348136" y="2359996"/>
            <a:ext cx="1781672" cy="1305192"/>
          </a:xfrm>
          <a:custGeom>
            <a:avLst/>
            <a:gdLst>
              <a:gd name="connsiteX0" fmla="*/ -32 w 2089321"/>
              <a:gd name="connsiteY0" fmla="*/ 1512282 h 1530238"/>
              <a:gd name="connsiteX1" fmla="*/ 76451 w 2089321"/>
              <a:gd name="connsiteY1" fmla="*/ 1524711 h 1530238"/>
              <a:gd name="connsiteX2" fmla="*/ 114693 w 2089321"/>
              <a:gd name="connsiteY2" fmla="*/ 1511517 h 1530238"/>
              <a:gd name="connsiteX3" fmla="*/ 674739 w 2089321"/>
              <a:gd name="connsiteY3" fmla="*/ 1312088 h 1530238"/>
              <a:gd name="connsiteX4" fmla="*/ 972066 w 2089321"/>
              <a:gd name="connsiteY4" fmla="*/ 1206350 h 1530238"/>
              <a:gd name="connsiteX5" fmla="*/ 1018803 w 2089321"/>
              <a:gd name="connsiteY5" fmla="*/ 1104322 h 1530238"/>
              <a:gd name="connsiteX6" fmla="*/ 994246 w 2089321"/>
              <a:gd name="connsiteY6" fmla="*/ 1070211 h 1530238"/>
              <a:gd name="connsiteX7" fmla="*/ 960402 w 2089321"/>
              <a:gd name="connsiteY7" fmla="*/ 1042677 h 1530238"/>
              <a:gd name="connsiteX8" fmla="*/ 947209 w 2089321"/>
              <a:gd name="connsiteY8" fmla="*/ 933498 h 1530238"/>
              <a:gd name="connsiteX9" fmla="*/ 2012807 w 2089321"/>
              <a:gd name="connsiteY9" fmla="*/ 404810 h 1530238"/>
              <a:gd name="connsiteX10" fmla="*/ 2089289 w 2089321"/>
              <a:gd name="connsiteY10" fmla="*/ 325841 h 1530238"/>
              <a:gd name="connsiteX11" fmla="*/ 2089289 w 2089321"/>
              <a:gd name="connsiteY11" fmla="*/ 789 h 1530238"/>
              <a:gd name="connsiteX12" fmla="*/ -32 w 2089321"/>
              <a:gd name="connsiteY12" fmla="*/ 1512282 h 153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89321" h="1530238">
                <a:moveTo>
                  <a:pt x="-32" y="1512282"/>
                </a:moveTo>
                <a:cubicBezTo>
                  <a:pt x="21458" y="1529682"/>
                  <a:pt x="50556" y="1534424"/>
                  <a:pt x="76451" y="1524711"/>
                </a:cubicBezTo>
                <a:lnTo>
                  <a:pt x="114693" y="1511517"/>
                </a:lnTo>
                <a:lnTo>
                  <a:pt x="674739" y="1312088"/>
                </a:lnTo>
                <a:lnTo>
                  <a:pt x="972066" y="1206350"/>
                </a:lnTo>
                <a:cubicBezTo>
                  <a:pt x="1013145" y="1191092"/>
                  <a:pt x="1034070" y="1145413"/>
                  <a:pt x="1018803" y="1104322"/>
                </a:cubicBezTo>
                <a:cubicBezTo>
                  <a:pt x="1013833" y="1090957"/>
                  <a:pt x="1005349" y="1079160"/>
                  <a:pt x="994246" y="1070211"/>
                </a:cubicBezTo>
                <a:lnTo>
                  <a:pt x="960402" y="1042677"/>
                </a:lnTo>
                <a:cubicBezTo>
                  <a:pt x="927409" y="1015717"/>
                  <a:pt x="921587" y="967533"/>
                  <a:pt x="947209" y="933498"/>
                </a:cubicBezTo>
                <a:cubicBezTo>
                  <a:pt x="1201514" y="598886"/>
                  <a:pt x="1562322" y="422592"/>
                  <a:pt x="2012807" y="404810"/>
                </a:cubicBezTo>
                <a:cubicBezTo>
                  <a:pt x="2055407" y="403376"/>
                  <a:pt x="2089213" y="368461"/>
                  <a:pt x="2089289" y="325841"/>
                </a:cubicBezTo>
                <a:lnTo>
                  <a:pt x="2089289" y="789"/>
                </a:lnTo>
                <a:cubicBezTo>
                  <a:pt x="2018160" y="-4183"/>
                  <a:pt x="905526" y="-59823"/>
                  <a:pt x="-32" y="1512282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5000"/>
                  <a:lumOff val="45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5940000" scaled="0"/>
          </a:gradFill>
          <a:ln w="190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任意多边形: 形状 9"/>
          <p:cNvSpPr/>
          <p:nvPr>
            <p:custDataLst>
              <p:tags r:id="rId7"/>
            </p:custDataLst>
          </p:nvPr>
        </p:nvSpPr>
        <p:spPr>
          <a:xfrm>
            <a:off x="6222691" y="2091599"/>
            <a:ext cx="1300367" cy="1788306"/>
          </a:xfrm>
          <a:custGeom>
            <a:avLst/>
            <a:gdLst>
              <a:gd name="connsiteX0" fmla="*/ 16901 w 1524983"/>
              <a:gd name="connsiteY0" fmla="*/ -563 h 2096968"/>
              <a:gd name="connsiteX1" fmla="*/ 4090 w 1524983"/>
              <a:gd name="connsiteY1" fmla="*/ 67890 h 2096968"/>
              <a:gd name="connsiteX2" fmla="*/ 23211 w 1524983"/>
              <a:gd name="connsiteY2" fmla="*/ 120280 h 2096968"/>
              <a:gd name="connsiteX3" fmla="*/ 222640 w 1524983"/>
              <a:gd name="connsiteY3" fmla="*/ 680326 h 2096968"/>
              <a:gd name="connsiteX4" fmla="*/ 334305 w 1524983"/>
              <a:gd name="connsiteY4" fmla="*/ 993906 h 2096968"/>
              <a:gd name="connsiteX5" fmla="*/ 422891 w 1524983"/>
              <a:gd name="connsiteY5" fmla="*/ 1036201 h 2096968"/>
              <a:gd name="connsiteX6" fmla="*/ 453427 w 1524983"/>
              <a:gd name="connsiteY6" fmla="*/ 1014748 h 2096968"/>
              <a:gd name="connsiteX7" fmla="*/ 498361 w 1524983"/>
              <a:gd name="connsiteY7" fmla="*/ 960445 h 2096968"/>
              <a:gd name="connsiteX8" fmla="*/ 593964 w 1524983"/>
              <a:gd name="connsiteY8" fmla="*/ 948781 h 2096968"/>
              <a:gd name="connsiteX9" fmla="*/ 1130683 w 1524983"/>
              <a:gd name="connsiteY9" fmla="*/ 2029484 h 2096968"/>
              <a:gd name="connsiteX10" fmla="*/ 1199900 w 1524983"/>
              <a:gd name="connsiteY10" fmla="*/ 2096406 h 2096968"/>
              <a:gd name="connsiteX11" fmla="*/ 1524952 w 1524983"/>
              <a:gd name="connsiteY11" fmla="*/ 2096406 h 2096968"/>
              <a:gd name="connsiteX12" fmla="*/ 16901 w 1524983"/>
              <a:gd name="connsiteY12" fmla="*/ -563 h 209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24983" h="2096968">
                <a:moveTo>
                  <a:pt x="16901" y="-563"/>
                </a:moveTo>
                <a:cubicBezTo>
                  <a:pt x="476" y="18214"/>
                  <a:pt x="-4438" y="44447"/>
                  <a:pt x="4090" y="67890"/>
                </a:cubicBezTo>
                <a:lnTo>
                  <a:pt x="23211" y="120280"/>
                </a:lnTo>
                <a:lnTo>
                  <a:pt x="222640" y="680326"/>
                </a:lnTo>
                <a:lnTo>
                  <a:pt x="334305" y="993906"/>
                </a:lnTo>
                <a:cubicBezTo>
                  <a:pt x="347097" y="1030044"/>
                  <a:pt x="386753" y="1048974"/>
                  <a:pt x="422891" y="1036201"/>
                </a:cubicBezTo>
                <a:cubicBezTo>
                  <a:pt x="434841" y="1031976"/>
                  <a:pt x="445396" y="1024557"/>
                  <a:pt x="453427" y="1014748"/>
                </a:cubicBezTo>
                <a:lnTo>
                  <a:pt x="498361" y="960445"/>
                </a:lnTo>
                <a:cubicBezTo>
                  <a:pt x="521917" y="931477"/>
                  <a:pt x="564136" y="926333"/>
                  <a:pt x="593964" y="948781"/>
                </a:cubicBezTo>
                <a:cubicBezTo>
                  <a:pt x="935843" y="1205190"/>
                  <a:pt x="1114813" y="1571161"/>
                  <a:pt x="1130683" y="2029484"/>
                </a:cubicBezTo>
                <a:cubicBezTo>
                  <a:pt x="1131926" y="2066808"/>
                  <a:pt x="1162557" y="2096426"/>
                  <a:pt x="1199900" y="2096406"/>
                </a:cubicBezTo>
                <a:lnTo>
                  <a:pt x="1524952" y="2096406"/>
                </a:lnTo>
                <a:cubicBezTo>
                  <a:pt x="1523422" y="812833"/>
                  <a:pt x="100458" y="43606"/>
                  <a:pt x="16901" y="-563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90000"/>
                  <a:lumOff val="10000"/>
                  <a:alpha val="100000"/>
                </a:schemeClr>
              </a:gs>
              <a:gs pos="100000">
                <a:schemeClr val="accent2">
                  <a:lumMod val="55000"/>
                  <a:lumOff val="45000"/>
                  <a:alpha val="100000"/>
                </a:schemeClr>
              </a:gs>
            </a:gsLst>
            <a:lin ang="0" scaled="0"/>
          </a:gradFill>
          <a:ln w="190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任意多边形: 形状 11"/>
          <p:cNvSpPr/>
          <p:nvPr>
            <p:custDataLst>
              <p:tags r:id="rId8"/>
            </p:custDataLst>
          </p:nvPr>
        </p:nvSpPr>
        <p:spPr>
          <a:xfrm>
            <a:off x="6029083" y="3975804"/>
            <a:ext cx="1785893" cy="1289510"/>
          </a:xfrm>
          <a:custGeom>
            <a:avLst/>
            <a:gdLst>
              <a:gd name="connsiteX0" fmla="*/ 2094261 w 2094292"/>
              <a:gd name="connsiteY0" fmla="*/ 14254 h 1512406"/>
              <a:gd name="connsiteX1" fmla="*/ 2028294 w 2094292"/>
              <a:gd name="connsiteY1" fmla="*/ 3547 h 1512406"/>
              <a:gd name="connsiteX2" fmla="*/ 1976095 w 2094292"/>
              <a:gd name="connsiteY2" fmla="*/ 22667 h 1512406"/>
              <a:gd name="connsiteX3" fmla="*/ 1416049 w 2094292"/>
              <a:gd name="connsiteY3" fmla="*/ 222096 h 1512406"/>
              <a:gd name="connsiteX4" fmla="*/ 1102469 w 2094292"/>
              <a:gd name="connsiteY4" fmla="*/ 333761 h 1512406"/>
              <a:gd name="connsiteX5" fmla="*/ 1060270 w 2094292"/>
              <a:gd name="connsiteY5" fmla="*/ 422691 h 1512406"/>
              <a:gd name="connsiteX6" fmla="*/ 1081628 w 2094292"/>
              <a:gd name="connsiteY6" fmla="*/ 453075 h 1512406"/>
              <a:gd name="connsiteX7" fmla="*/ 1136121 w 2094292"/>
              <a:gd name="connsiteY7" fmla="*/ 497434 h 1512406"/>
              <a:gd name="connsiteX8" fmla="*/ 1147785 w 2094292"/>
              <a:gd name="connsiteY8" fmla="*/ 593037 h 1512406"/>
              <a:gd name="connsiteX9" fmla="*/ 67082 w 2094292"/>
              <a:gd name="connsiteY9" fmla="*/ 1129565 h 1512406"/>
              <a:gd name="connsiteX10" fmla="*/ -32 w 2094292"/>
              <a:gd name="connsiteY10" fmla="*/ 1198783 h 1512406"/>
              <a:gd name="connsiteX11" fmla="*/ -32 w 2094292"/>
              <a:gd name="connsiteY11" fmla="*/ 1510068 h 1512406"/>
              <a:gd name="connsiteX12" fmla="*/ 2094261 w 2094292"/>
              <a:gd name="connsiteY12" fmla="*/ 14254 h 151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94292" h="1512406">
                <a:moveTo>
                  <a:pt x="2094261" y="14254"/>
                </a:moveTo>
                <a:cubicBezTo>
                  <a:pt x="2075618" y="-508"/>
                  <a:pt x="2050647" y="-4561"/>
                  <a:pt x="2028294" y="3547"/>
                </a:cubicBezTo>
                <a:lnTo>
                  <a:pt x="1976095" y="22667"/>
                </a:lnTo>
                <a:lnTo>
                  <a:pt x="1416049" y="222096"/>
                </a:lnTo>
                <a:lnTo>
                  <a:pt x="1102469" y="333761"/>
                </a:lnTo>
                <a:cubicBezTo>
                  <a:pt x="1066255" y="346668"/>
                  <a:pt x="1047382" y="386477"/>
                  <a:pt x="1060270" y="422691"/>
                </a:cubicBezTo>
                <a:cubicBezTo>
                  <a:pt x="1064514" y="434566"/>
                  <a:pt x="1071895" y="445063"/>
                  <a:pt x="1081628" y="453075"/>
                </a:cubicBezTo>
                <a:lnTo>
                  <a:pt x="1136121" y="497434"/>
                </a:lnTo>
                <a:cubicBezTo>
                  <a:pt x="1164803" y="521125"/>
                  <a:pt x="1169927" y="563133"/>
                  <a:pt x="1147785" y="593037"/>
                </a:cubicBezTo>
                <a:cubicBezTo>
                  <a:pt x="891185" y="934725"/>
                  <a:pt x="525406" y="1113695"/>
                  <a:pt x="67082" y="1129565"/>
                </a:cubicBezTo>
                <a:cubicBezTo>
                  <a:pt x="29682" y="1130693"/>
                  <a:pt x="-51" y="1161363"/>
                  <a:pt x="-32" y="1198783"/>
                </a:cubicBezTo>
                <a:lnTo>
                  <a:pt x="-32" y="1510068"/>
                </a:lnTo>
                <a:cubicBezTo>
                  <a:pt x="-32" y="1510068"/>
                  <a:pt x="1192336" y="1624601"/>
                  <a:pt x="2094261" y="14254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40000"/>
                  <a:lumOff val="60000"/>
                  <a:alpha val="100000"/>
                </a:schemeClr>
              </a:gs>
            </a:gsLst>
            <a:lin ang="5580000" scaled="0"/>
          </a:gradFill>
          <a:ln w="190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任意多边形: 形状 13"/>
          <p:cNvSpPr/>
          <p:nvPr>
            <p:custDataLst>
              <p:tags r:id="rId9"/>
            </p:custDataLst>
          </p:nvPr>
        </p:nvSpPr>
        <p:spPr>
          <a:xfrm>
            <a:off x="4639452" y="3780387"/>
            <a:ext cx="1296145" cy="1789512"/>
          </a:xfrm>
          <a:custGeom>
            <a:avLst/>
            <a:gdLst>
              <a:gd name="connsiteX0" fmla="*/ 1515936 w 1519994"/>
              <a:gd name="connsiteY0" fmla="*/ 2031970 h 2098499"/>
              <a:gd name="connsiteX1" fmla="*/ 1495477 w 1519994"/>
              <a:gd name="connsiteY1" fmla="*/ 1974608 h 2098499"/>
              <a:gd name="connsiteX2" fmla="*/ 1296048 w 1519994"/>
              <a:gd name="connsiteY2" fmla="*/ 1414562 h 2098499"/>
              <a:gd name="connsiteX3" fmla="*/ 1182662 w 1519994"/>
              <a:gd name="connsiteY3" fmla="*/ 1095629 h 2098499"/>
              <a:gd name="connsiteX4" fmla="*/ 1098091 w 1519994"/>
              <a:gd name="connsiteY4" fmla="*/ 1054959 h 2098499"/>
              <a:gd name="connsiteX5" fmla="*/ 1067938 w 1519994"/>
              <a:gd name="connsiteY5" fmla="*/ 1076508 h 2098499"/>
              <a:gd name="connsiteX6" fmla="*/ 1017841 w 1519994"/>
              <a:gd name="connsiteY6" fmla="*/ 1137886 h 2098499"/>
              <a:gd name="connsiteX7" fmla="*/ 926635 w 1519994"/>
              <a:gd name="connsiteY7" fmla="*/ 1148975 h 2098499"/>
              <a:gd name="connsiteX8" fmla="*/ 387431 w 1519994"/>
              <a:gd name="connsiteY8" fmla="*/ 63301 h 2098499"/>
              <a:gd name="connsiteX9" fmla="*/ 321273 w 1519994"/>
              <a:gd name="connsiteY9" fmla="*/ -562 h 2098499"/>
              <a:gd name="connsiteX10" fmla="*/ 1766 w 1519994"/>
              <a:gd name="connsiteY10" fmla="*/ -562 h 2098499"/>
              <a:gd name="connsiteX11" fmla="*/ 1503699 w 1519994"/>
              <a:gd name="connsiteY11" fmla="*/ 2097937 h 2098499"/>
              <a:gd name="connsiteX12" fmla="*/ 1515936 w 1519994"/>
              <a:gd name="connsiteY12" fmla="*/ 2031970 h 2098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19994" h="2098499">
                <a:moveTo>
                  <a:pt x="1515936" y="2031970"/>
                </a:moveTo>
                <a:lnTo>
                  <a:pt x="1495477" y="1974608"/>
                </a:lnTo>
                <a:lnTo>
                  <a:pt x="1296048" y="1414562"/>
                </a:lnTo>
                <a:lnTo>
                  <a:pt x="1182662" y="1095629"/>
                </a:lnTo>
                <a:cubicBezTo>
                  <a:pt x="1170539" y="1061039"/>
                  <a:pt x="1132680" y="1042837"/>
                  <a:pt x="1098091" y="1054959"/>
                </a:cubicBezTo>
                <a:cubicBezTo>
                  <a:pt x="1086198" y="1059127"/>
                  <a:pt x="1075739" y="1066603"/>
                  <a:pt x="1067938" y="1076508"/>
                </a:cubicBezTo>
                <a:lnTo>
                  <a:pt x="1017841" y="1137886"/>
                </a:lnTo>
                <a:cubicBezTo>
                  <a:pt x="995221" y="1165247"/>
                  <a:pt x="955144" y="1170123"/>
                  <a:pt x="926635" y="1148975"/>
                </a:cubicBezTo>
                <a:cubicBezTo>
                  <a:pt x="582462" y="891801"/>
                  <a:pt x="402536" y="524110"/>
                  <a:pt x="387431" y="63301"/>
                </a:cubicBezTo>
                <a:cubicBezTo>
                  <a:pt x="386293" y="27621"/>
                  <a:pt x="356974" y="-677"/>
                  <a:pt x="321273" y="-562"/>
                </a:cubicBezTo>
                <a:lnTo>
                  <a:pt x="1766" y="-562"/>
                </a:lnTo>
                <a:cubicBezTo>
                  <a:pt x="-7029" y="120089"/>
                  <a:pt x="-40108" y="1214559"/>
                  <a:pt x="1503699" y="2097937"/>
                </a:cubicBezTo>
                <a:cubicBezTo>
                  <a:pt x="1519531" y="2079830"/>
                  <a:pt x="1524215" y="2054552"/>
                  <a:pt x="1515936" y="2031970"/>
                </a:cubicBezTo>
                <a:close/>
              </a:path>
            </a:pathLst>
          </a:custGeom>
          <a:gradFill flip="none">
            <a:gsLst>
              <a:gs pos="0">
                <a:schemeClr val="accent2">
                  <a:lumMod val="45000"/>
                  <a:lumOff val="55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0" scaled="0"/>
          </a:gradFill>
          <a:ln w="190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6" name="矩形 45"/>
          <p:cNvSpPr/>
          <p:nvPr>
            <p:custDataLst>
              <p:tags r:id="rId10"/>
            </p:custDataLst>
          </p:nvPr>
        </p:nvSpPr>
        <p:spPr>
          <a:xfrm>
            <a:off x="8933196" y="1855169"/>
            <a:ext cx="2193012" cy="162666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根据分析结果，对模型进行升级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7" name="任意多边形: 形状 39"/>
          <p:cNvSpPr/>
          <p:nvPr>
            <p:custDataLst>
              <p:tags r:id="rId11"/>
            </p:custDataLst>
          </p:nvPr>
        </p:nvSpPr>
        <p:spPr>
          <a:xfrm>
            <a:off x="8155147" y="2431769"/>
            <a:ext cx="493971" cy="554888"/>
          </a:xfrm>
          <a:custGeom>
            <a:avLst/>
            <a:gdLst>
              <a:gd name="connsiteX0" fmla="*/ 354445 w 354711"/>
              <a:gd name="connsiteY0" fmla="*/ 279630 h 398159"/>
              <a:gd name="connsiteX1" fmla="*/ 354445 w 354711"/>
              <a:gd name="connsiteY1" fmla="*/ 117705 h 398159"/>
              <a:gd name="connsiteX2" fmla="*/ 335395 w 354711"/>
              <a:gd name="connsiteY2" fmla="*/ 85511 h 398159"/>
              <a:gd name="connsiteX3" fmla="*/ 195664 w 354711"/>
              <a:gd name="connsiteY3" fmla="*/ 4834 h 398159"/>
              <a:gd name="connsiteX4" fmla="*/ 158421 w 354711"/>
              <a:gd name="connsiteY4" fmla="*/ 4834 h 398159"/>
              <a:gd name="connsiteX5" fmla="*/ 18308 w 354711"/>
              <a:gd name="connsiteY5" fmla="*/ 85701 h 398159"/>
              <a:gd name="connsiteX6" fmla="*/ -266 w 354711"/>
              <a:gd name="connsiteY6" fmla="*/ 117896 h 398159"/>
              <a:gd name="connsiteX7" fmla="*/ -266 w 354711"/>
              <a:gd name="connsiteY7" fmla="*/ 279821 h 398159"/>
              <a:gd name="connsiteX8" fmla="*/ 18308 w 354711"/>
              <a:gd name="connsiteY8" fmla="*/ 312110 h 398159"/>
              <a:gd name="connsiteX9" fmla="*/ 158421 w 354711"/>
              <a:gd name="connsiteY9" fmla="*/ 392978 h 398159"/>
              <a:gd name="connsiteX10" fmla="*/ 195664 w 354711"/>
              <a:gd name="connsiteY10" fmla="*/ 392978 h 398159"/>
              <a:gd name="connsiteX11" fmla="*/ 335681 w 354711"/>
              <a:gd name="connsiteY11" fmla="*/ 312110 h 398159"/>
              <a:gd name="connsiteX12" fmla="*/ 354445 w 354711"/>
              <a:gd name="connsiteY12" fmla="*/ 279630 h 39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4711" h="398159">
                <a:moveTo>
                  <a:pt x="354445" y="279630"/>
                </a:moveTo>
                <a:lnTo>
                  <a:pt x="354445" y="117705"/>
                </a:lnTo>
                <a:cubicBezTo>
                  <a:pt x="354341" y="104332"/>
                  <a:pt x="347064" y="92045"/>
                  <a:pt x="335395" y="85511"/>
                </a:cubicBezTo>
                <a:lnTo>
                  <a:pt x="195664" y="4834"/>
                </a:lnTo>
                <a:cubicBezTo>
                  <a:pt x="184148" y="-1843"/>
                  <a:pt x="169937" y="-1843"/>
                  <a:pt x="158421" y="4834"/>
                </a:cubicBezTo>
                <a:lnTo>
                  <a:pt x="18308" y="85701"/>
                </a:lnTo>
                <a:cubicBezTo>
                  <a:pt x="6821" y="92359"/>
                  <a:pt x="-256" y="104618"/>
                  <a:pt x="-266" y="117896"/>
                </a:cubicBezTo>
                <a:lnTo>
                  <a:pt x="-266" y="279821"/>
                </a:lnTo>
                <a:cubicBezTo>
                  <a:pt x="-284" y="293127"/>
                  <a:pt x="6792" y="305443"/>
                  <a:pt x="18308" y="312110"/>
                </a:cubicBezTo>
                <a:lnTo>
                  <a:pt x="158421" y="392978"/>
                </a:lnTo>
                <a:cubicBezTo>
                  <a:pt x="169937" y="399655"/>
                  <a:pt x="184148" y="399655"/>
                  <a:pt x="195664" y="392978"/>
                </a:cubicBezTo>
                <a:lnTo>
                  <a:pt x="335681" y="312110"/>
                </a:lnTo>
                <a:cubicBezTo>
                  <a:pt x="347311" y="305443"/>
                  <a:pt x="354474" y="293041"/>
                  <a:pt x="354445" y="279630"/>
                </a:cubicBezTo>
                <a:close/>
              </a:path>
            </a:pathLst>
          </a:custGeom>
          <a:gradFill>
            <a:gsLst>
              <a:gs pos="100000">
                <a:schemeClr val="accent2">
                  <a:alpha val="100000"/>
                </a:schemeClr>
              </a:gs>
              <a:gs pos="0">
                <a:schemeClr val="accent2">
                  <a:lumMod val="60000"/>
                  <a:lumOff val="40000"/>
                  <a:alpha val="100000"/>
                </a:schemeClr>
              </a:gs>
            </a:gsLst>
            <a:lin ang="1398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任意多边形: 形状 40"/>
          <p:cNvSpPr/>
          <p:nvPr>
            <p:custDataLst>
              <p:tags r:id="rId12"/>
            </p:custDataLst>
          </p:nvPr>
        </p:nvSpPr>
        <p:spPr>
          <a:xfrm>
            <a:off x="8083977" y="2349743"/>
            <a:ext cx="636311" cy="718338"/>
          </a:xfrm>
          <a:custGeom>
            <a:avLst/>
            <a:gdLst>
              <a:gd name="connsiteX0" fmla="*/ 456553 w 456818"/>
              <a:gd name="connsiteY0" fmla="*/ 367777 h 515452"/>
              <a:gd name="connsiteX1" fmla="*/ 456553 w 456818"/>
              <a:gd name="connsiteY1" fmla="*/ 147178 h 515452"/>
              <a:gd name="connsiteX2" fmla="*/ 437503 w 456818"/>
              <a:gd name="connsiteY2" fmla="*/ 114984 h 515452"/>
              <a:gd name="connsiteX3" fmla="*/ 247003 w 456818"/>
              <a:gd name="connsiteY3" fmla="*/ 4684 h 515452"/>
              <a:gd name="connsiteX4" fmla="*/ 209761 w 456818"/>
              <a:gd name="connsiteY4" fmla="*/ 4684 h 515452"/>
              <a:gd name="connsiteX5" fmla="*/ 18784 w 456818"/>
              <a:gd name="connsiteY5" fmla="*/ 114984 h 515452"/>
              <a:gd name="connsiteX6" fmla="*/ -266 w 456818"/>
              <a:gd name="connsiteY6" fmla="*/ 147178 h 515452"/>
              <a:gd name="connsiteX7" fmla="*/ -266 w 456818"/>
              <a:gd name="connsiteY7" fmla="*/ 367777 h 515452"/>
              <a:gd name="connsiteX8" fmla="*/ 18784 w 456818"/>
              <a:gd name="connsiteY8" fmla="*/ 399972 h 515452"/>
              <a:gd name="connsiteX9" fmla="*/ 209761 w 456818"/>
              <a:gd name="connsiteY9" fmla="*/ 510271 h 515452"/>
              <a:gd name="connsiteX10" fmla="*/ 247003 w 456818"/>
              <a:gd name="connsiteY10" fmla="*/ 510271 h 515452"/>
              <a:gd name="connsiteX11" fmla="*/ 437503 w 456818"/>
              <a:gd name="connsiteY11" fmla="*/ 399972 h 515452"/>
              <a:gd name="connsiteX12" fmla="*/ 456553 w 456818"/>
              <a:gd name="connsiteY12" fmla="*/ 367777 h 515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56818" h="515452">
                <a:moveTo>
                  <a:pt x="456553" y="367777"/>
                </a:moveTo>
                <a:lnTo>
                  <a:pt x="456553" y="147178"/>
                </a:lnTo>
                <a:cubicBezTo>
                  <a:pt x="456449" y="133805"/>
                  <a:pt x="449171" y="121518"/>
                  <a:pt x="437503" y="114984"/>
                </a:cubicBezTo>
                <a:lnTo>
                  <a:pt x="247003" y="4684"/>
                </a:lnTo>
                <a:cubicBezTo>
                  <a:pt x="235430" y="-1793"/>
                  <a:pt x="221333" y="-1793"/>
                  <a:pt x="209761" y="4684"/>
                </a:cubicBezTo>
                <a:lnTo>
                  <a:pt x="18784" y="114984"/>
                </a:lnTo>
                <a:cubicBezTo>
                  <a:pt x="7116" y="121518"/>
                  <a:pt x="-161" y="133805"/>
                  <a:pt x="-266" y="147178"/>
                </a:cubicBezTo>
                <a:lnTo>
                  <a:pt x="-266" y="367777"/>
                </a:lnTo>
                <a:cubicBezTo>
                  <a:pt x="-199" y="381160"/>
                  <a:pt x="7088" y="393466"/>
                  <a:pt x="18784" y="399972"/>
                </a:cubicBezTo>
                <a:lnTo>
                  <a:pt x="209761" y="510271"/>
                </a:lnTo>
                <a:cubicBezTo>
                  <a:pt x="221276" y="516948"/>
                  <a:pt x="235487" y="516948"/>
                  <a:pt x="247003" y="510271"/>
                </a:cubicBezTo>
                <a:lnTo>
                  <a:pt x="437503" y="399972"/>
                </a:lnTo>
                <a:cubicBezTo>
                  <a:pt x="449219" y="393485"/>
                  <a:pt x="456506" y="381169"/>
                  <a:pt x="456553" y="367777"/>
                </a:cubicBezTo>
                <a:close/>
              </a:path>
            </a:pathLst>
          </a:custGeom>
          <a:noFill/>
          <a:ln w="28575" cap="flat">
            <a:solidFill>
              <a:schemeClr val="accent2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任意多边形: 形状 39"/>
          <p:cNvSpPr/>
          <p:nvPr>
            <p:custDataLst>
              <p:tags r:id="rId13"/>
            </p:custDataLst>
          </p:nvPr>
        </p:nvSpPr>
        <p:spPr>
          <a:xfrm>
            <a:off x="8153941" y="4700174"/>
            <a:ext cx="492764" cy="553681"/>
          </a:xfrm>
          <a:custGeom>
            <a:avLst/>
            <a:gdLst>
              <a:gd name="connsiteX0" fmla="*/ 354445 w 354711"/>
              <a:gd name="connsiteY0" fmla="*/ 279630 h 398159"/>
              <a:gd name="connsiteX1" fmla="*/ 354445 w 354711"/>
              <a:gd name="connsiteY1" fmla="*/ 117705 h 398159"/>
              <a:gd name="connsiteX2" fmla="*/ 335395 w 354711"/>
              <a:gd name="connsiteY2" fmla="*/ 85511 h 398159"/>
              <a:gd name="connsiteX3" fmla="*/ 195664 w 354711"/>
              <a:gd name="connsiteY3" fmla="*/ 4834 h 398159"/>
              <a:gd name="connsiteX4" fmla="*/ 158421 w 354711"/>
              <a:gd name="connsiteY4" fmla="*/ 4834 h 398159"/>
              <a:gd name="connsiteX5" fmla="*/ 18308 w 354711"/>
              <a:gd name="connsiteY5" fmla="*/ 85701 h 398159"/>
              <a:gd name="connsiteX6" fmla="*/ -266 w 354711"/>
              <a:gd name="connsiteY6" fmla="*/ 117896 h 398159"/>
              <a:gd name="connsiteX7" fmla="*/ -266 w 354711"/>
              <a:gd name="connsiteY7" fmla="*/ 279821 h 398159"/>
              <a:gd name="connsiteX8" fmla="*/ 18308 w 354711"/>
              <a:gd name="connsiteY8" fmla="*/ 312110 h 398159"/>
              <a:gd name="connsiteX9" fmla="*/ 158421 w 354711"/>
              <a:gd name="connsiteY9" fmla="*/ 392978 h 398159"/>
              <a:gd name="connsiteX10" fmla="*/ 195664 w 354711"/>
              <a:gd name="connsiteY10" fmla="*/ 392978 h 398159"/>
              <a:gd name="connsiteX11" fmla="*/ 335681 w 354711"/>
              <a:gd name="connsiteY11" fmla="*/ 312110 h 398159"/>
              <a:gd name="connsiteX12" fmla="*/ 354445 w 354711"/>
              <a:gd name="connsiteY12" fmla="*/ 279630 h 39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4711" h="398159">
                <a:moveTo>
                  <a:pt x="354445" y="279630"/>
                </a:moveTo>
                <a:lnTo>
                  <a:pt x="354445" y="117705"/>
                </a:lnTo>
                <a:cubicBezTo>
                  <a:pt x="354341" y="104332"/>
                  <a:pt x="347064" y="92045"/>
                  <a:pt x="335395" y="85511"/>
                </a:cubicBezTo>
                <a:lnTo>
                  <a:pt x="195664" y="4834"/>
                </a:lnTo>
                <a:cubicBezTo>
                  <a:pt x="184148" y="-1843"/>
                  <a:pt x="169937" y="-1843"/>
                  <a:pt x="158421" y="4834"/>
                </a:cubicBezTo>
                <a:lnTo>
                  <a:pt x="18308" y="85701"/>
                </a:lnTo>
                <a:cubicBezTo>
                  <a:pt x="6821" y="92359"/>
                  <a:pt x="-256" y="104618"/>
                  <a:pt x="-266" y="117896"/>
                </a:cubicBezTo>
                <a:lnTo>
                  <a:pt x="-266" y="279821"/>
                </a:lnTo>
                <a:cubicBezTo>
                  <a:pt x="-284" y="293127"/>
                  <a:pt x="6792" y="305443"/>
                  <a:pt x="18308" y="312110"/>
                </a:cubicBezTo>
                <a:lnTo>
                  <a:pt x="158421" y="392978"/>
                </a:lnTo>
                <a:cubicBezTo>
                  <a:pt x="169937" y="399655"/>
                  <a:pt x="184148" y="399655"/>
                  <a:pt x="195664" y="392978"/>
                </a:cubicBezTo>
                <a:lnTo>
                  <a:pt x="335681" y="312110"/>
                </a:lnTo>
                <a:cubicBezTo>
                  <a:pt x="347311" y="305443"/>
                  <a:pt x="354474" y="293041"/>
                  <a:pt x="354445" y="279630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alpha val="100000"/>
                </a:schemeClr>
              </a:gs>
              <a:gs pos="0">
                <a:schemeClr val="accent1">
                  <a:lumMod val="60000"/>
                  <a:lumOff val="40000"/>
                  <a:alpha val="100000"/>
                </a:schemeClr>
              </a:gs>
            </a:gsLst>
            <a:lin ang="1398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2" name="任意多边形: 形状 40"/>
          <p:cNvSpPr/>
          <p:nvPr>
            <p:custDataLst>
              <p:tags r:id="rId14"/>
            </p:custDataLst>
          </p:nvPr>
        </p:nvSpPr>
        <p:spPr>
          <a:xfrm>
            <a:off x="8082771" y="4618750"/>
            <a:ext cx="634502" cy="716529"/>
          </a:xfrm>
          <a:custGeom>
            <a:avLst/>
            <a:gdLst>
              <a:gd name="connsiteX0" fmla="*/ 456553 w 456818"/>
              <a:gd name="connsiteY0" fmla="*/ 367777 h 515452"/>
              <a:gd name="connsiteX1" fmla="*/ 456553 w 456818"/>
              <a:gd name="connsiteY1" fmla="*/ 147178 h 515452"/>
              <a:gd name="connsiteX2" fmla="*/ 437503 w 456818"/>
              <a:gd name="connsiteY2" fmla="*/ 114984 h 515452"/>
              <a:gd name="connsiteX3" fmla="*/ 247003 w 456818"/>
              <a:gd name="connsiteY3" fmla="*/ 4684 h 515452"/>
              <a:gd name="connsiteX4" fmla="*/ 209761 w 456818"/>
              <a:gd name="connsiteY4" fmla="*/ 4684 h 515452"/>
              <a:gd name="connsiteX5" fmla="*/ 18784 w 456818"/>
              <a:gd name="connsiteY5" fmla="*/ 114984 h 515452"/>
              <a:gd name="connsiteX6" fmla="*/ -266 w 456818"/>
              <a:gd name="connsiteY6" fmla="*/ 147178 h 515452"/>
              <a:gd name="connsiteX7" fmla="*/ -266 w 456818"/>
              <a:gd name="connsiteY7" fmla="*/ 367777 h 515452"/>
              <a:gd name="connsiteX8" fmla="*/ 18784 w 456818"/>
              <a:gd name="connsiteY8" fmla="*/ 399972 h 515452"/>
              <a:gd name="connsiteX9" fmla="*/ 209761 w 456818"/>
              <a:gd name="connsiteY9" fmla="*/ 510271 h 515452"/>
              <a:gd name="connsiteX10" fmla="*/ 247003 w 456818"/>
              <a:gd name="connsiteY10" fmla="*/ 510271 h 515452"/>
              <a:gd name="connsiteX11" fmla="*/ 437503 w 456818"/>
              <a:gd name="connsiteY11" fmla="*/ 399972 h 515452"/>
              <a:gd name="connsiteX12" fmla="*/ 456553 w 456818"/>
              <a:gd name="connsiteY12" fmla="*/ 367777 h 515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56818" h="515452">
                <a:moveTo>
                  <a:pt x="456553" y="367777"/>
                </a:moveTo>
                <a:lnTo>
                  <a:pt x="456553" y="147178"/>
                </a:lnTo>
                <a:cubicBezTo>
                  <a:pt x="456449" y="133805"/>
                  <a:pt x="449171" y="121518"/>
                  <a:pt x="437503" y="114984"/>
                </a:cubicBezTo>
                <a:lnTo>
                  <a:pt x="247003" y="4684"/>
                </a:lnTo>
                <a:cubicBezTo>
                  <a:pt x="235430" y="-1793"/>
                  <a:pt x="221333" y="-1793"/>
                  <a:pt x="209761" y="4684"/>
                </a:cubicBezTo>
                <a:lnTo>
                  <a:pt x="18784" y="114984"/>
                </a:lnTo>
                <a:cubicBezTo>
                  <a:pt x="7116" y="121518"/>
                  <a:pt x="-161" y="133805"/>
                  <a:pt x="-266" y="147178"/>
                </a:cubicBezTo>
                <a:lnTo>
                  <a:pt x="-266" y="367777"/>
                </a:lnTo>
                <a:cubicBezTo>
                  <a:pt x="-199" y="381160"/>
                  <a:pt x="7088" y="393466"/>
                  <a:pt x="18784" y="399972"/>
                </a:cubicBezTo>
                <a:lnTo>
                  <a:pt x="209761" y="510271"/>
                </a:lnTo>
                <a:cubicBezTo>
                  <a:pt x="221276" y="516948"/>
                  <a:pt x="235487" y="516948"/>
                  <a:pt x="247003" y="510271"/>
                </a:cubicBezTo>
                <a:lnTo>
                  <a:pt x="437503" y="399972"/>
                </a:lnTo>
                <a:cubicBezTo>
                  <a:pt x="449219" y="393485"/>
                  <a:pt x="456506" y="381169"/>
                  <a:pt x="456553" y="367777"/>
                </a:cubicBezTo>
                <a:close/>
              </a:path>
            </a:pathLst>
          </a:custGeom>
          <a:noFill/>
          <a:ln w="2857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5" name="矩形 54"/>
          <p:cNvSpPr/>
          <p:nvPr>
            <p:custDataLst>
              <p:tags r:id="rId15"/>
            </p:custDataLst>
          </p:nvPr>
        </p:nvSpPr>
        <p:spPr>
          <a:xfrm>
            <a:off x="8933196" y="4179062"/>
            <a:ext cx="2193012" cy="162666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针对未识别到的问题进行分类分析处理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58" name="任意多边形: 形状 39"/>
          <p:cNvSpPr/>
          <p:nvPr>
            <p:custDataLst>
              <p:tags r:id="rId16"/>
            </p:custDataLst>
          </p:nvPr>
        </p:nvSpPr>
        <p:spPr>
          <a:xfrm>
            <a:off x="3488664" y="2427547"/>
            <a:ext cx="471654" cy="529556"/>
          </a:xfrm>
          <a:custGeom>
            <a:avLst/>
            <a:gdLst>
              <a:gd name="connsiteX0" fmla="*/ 354445 w 354711"/>
              <a:gd name="connsiteY0" fmla="*/ 279630 h 398159"/>
              <a:gd name="connsiteX1" fmla="*/ 354445 w 354711"/>
              <a:gd name="connsiteY1" fmla="*/ 117705 h 398159"/>
              <a:gd name="connsiteX2" fmla="*/ 335395 w 354711"/>
              <a:gd name="connsiteY2" fmla="*/ 85511 h 398159"/>
              <a:gd name="connsiteX3" fmla="*/ 195664 w 354711"/>
              <a:gd name="connsiteY3" fmla="*/ 4834 h 398159"/>
              <a:gd name="connsiteX4" fmla="*/ 158421 w 354711"/>
              <a:gd name="connsiteY4" fmla="*/ 4834 h 398159"/>
              <a:gd name="connsiteX5" fmla="*/ 18308 w 354711"/>
              <a:gd name="connsiteY5" fmla="*/ 85701 h 398159"/>
              <a:gd name="connsiteX6" fmla="*/ -266 w 354711"/>
              <a:gd name="connsiteY6" fmla="*/ 117896 h 398159"/>
              <a:gd name="connsiteX7" fmla="*/ -266 w 354711"/>
              <a:gd name="connsiteY7" fmla="*/ 279821 h 398159"/>
              <a:gd name="connsiteX8" fmla="*/ 18308 w 354711"/>
              <a:gd name="connsiteY8" fmla="*/ 312110 h 398159"/>
              <a:gd name="connsiteX9" fmla="*/ 158421 w 354711"/>
              <a:gd name="connsiteY9" fmla="*/ 392978 h 398159"/>
              <a:gd name="connsiteX10" fmla="*/ 195664 w 354711"/>
              <a:gd name="connsiteY10" fmla="*/ 392978 h 398159"/>
              <a:gd name="connsiteX11" fmla="*/ 335681 w 354711"/>
              <a:gd name="connsiteY11" fmla="*/ 312110 h 398159"/>
              <a:gd name="connsiteX12" fmla="*/ 354445 w 354711"/>
              <a:gd name="connsiteY12" fmla="*/ 279630 h 39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4711" h="398159">
                <a:moveTo>
                  <a:pt x="354445" y="279630"/>
                </a:moveTo>
                <a:lnTo>
                  <a:pt x="354445" y="117705"/>
                </a:lnTo>
                <a:cubicBezTo>
                  <a:pt x="354341" y="104332"/>
                  <a:pt x="347064" y="92045"/>
                  <a:pt x="335395" y="85511"/>
                </a:cubicBezTo>
                <a:lnTo>
                  <a:pt x="195664" y="4834"/>
                </a:lnTo>
                <a:cubicBezTo>
                  <a:pt x="184148" y="-1843"/>
                  <a:pt x="169937" y="-1843"/>
                  <a:pt x="158421" y="4834"/>
                </a:cubicBezTo>
                <a:lnTo>
                  <a:pt x="18308" y="85701"/>
                </a:lnTo>
                <a:cubicBezTo>
                  <a:pt x="6821" y="92359"/>
                  <a:pt x="-256" y="104618"/>
                  <a:pt x="-266" y="117896"/>
                </a:cubicBezTo>
                <a:lnTo>
                  <a:pt x="-266" y="279821"/>
                </a:lnTo>
                <a:cubicBezTo>
                  <a:pt x="-284" y="293127"/>
                  <a:pt x="6792" y="305443"/>
                  <a:pt x="18308" y="312110"/>
                </a:cubicBezTo>
                <a:lnTo>
                  <a:pt x="158421" y="392978"/>
                </a:lnTo>
                <a:cubicBezTo>
                  <a:pt x="169937" y="399655"/>
                  <a:pt x="184148" y="399655"/>
                  <a:pt x="195664" y="392978"/>
                </a:cubicBezTo>
                <a:lnTo>
                  <a:pt x="335681" y="312110"/>
                </a:lnTo>
                <a:cubicBezTo>
                  <a:pt x="347311" y="305443"/>
                  <a:pt x="354474" y="293041"/>
                  <a:pt x="354445" y="279630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alpha val="100000"/>
                </a:schemeClr>
              </a:gs>
              <a:gs pos="0">
                <a:schemeClr val="accent1">
                  <a:lumMod val="60000"/>
                  <a:lumOff val="40000"/>
                  <a:alpha val="100000"/>
                </a:schemeClr>
              </a:gs>
            </a:gsLst>
            <a:lin ang="1398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9" name="任意多边形: 形状 40"/>
          <p:cNvSpPr/>
          <p:nvPr>
            <p:custDataLst>
              <p:tags r:id="rId17"/>
            </p:custDataLst>
          </p:nvPr>
        </p:nvSpPr>
        <p:spPr>
          <a:xfrm>
            <a:off x="3420509" y="2349743"/>
            <a:ext cx="607361" cy="685165"/>
          </a:xfrm>
          <a:custGeom>
            <a:avLst/>
            <a:gdLst>
              <a:gd name="connsiteX0" fmla="*/ 456553 w 456818"/>
              <a:gd name="connsiteY0" fmla="*/ 367777 h 515452"/>
              <a:gd name="connsiteX1" fmla="*/ 456553 w 456818"/>
              <a:gd name="connsiteY1" fmla="*/ 147178 h 515452"/>
              <a:gd name="connsiteX2" fmla="*/ 437503 w 456818"/>
              <a:gd name="connsiteY2" fmla="*/ 114984 h 515452"/>
              <a:gd name="connsiteX3" fmla="*/ 247003 w 456818"/>
              <a:gd name="connsiteY3" fmla="*/ 4684 h 515452"/>
              <a:gd name="connsiteX4" fmla="*/ 209761 w 456818"/>
              <a:gd name="connsiteY4" fmla="*/ 4684 h 515452"/>
              <a:gd name="connsiteX5" fmla="*/ 18784 w 456818"/>
              <a:gd name="connsiteY5" fmla="*/ 114984 h 515452"/>
              <a:gd name="connsiteX6" fmla="*/ -266 w 456818"/>
              <a:gd name="connsiteY6" fmla="*/ 147178 h 515452"/>
              <a:gd name="connsiteX7" fmla="*/ -266 w 456818"/>
              <a:gd name="connsiteY7" fmla="*/ 367777 h 515452"/>
              <a:gd name="connsiteX8" fmla="*/ 18784 w 456818"/>
              <a:gd name="connsiteY8" fmla="*/ 399972 h 515452"/>
              <a:gd name="connsiteX9" fmla="*/ 209761 w 456818"/>
              <a:gd name="connsiteY9" fmla="*/ 510271 h 515452"/>
              <a:gd name="connsiteX10" fmla="*/ 247003 w 456818"/>
              <a:gd name="connsiteY10" fmla="*/ 510271 h 515452"/>
              <a:gd name="connsiteX11" fmla="*/ 437503 w 456818"/>
              <a:gd name="connsiteY11" fmla="*/ 399972 h 515452"/>
              <a:gd name="connsiteX12" fmla="*/ 456553 w 456818"/>
              <a:gd name="connsiteY12" fmla="*/ 367777 h 515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56818" h="515452">
                <a:moveTo>
                  <a:pt x="456553" y="367777"/>
                </a:moveTo>
                <a:lnTo>
                  <a:pt x="456553" y="147178"/>
                </a:lnTo>
                <a:cubicBezTo>
                  <a:pt x="456449" y="133805"/>
                  <a:pt x="449171" y="121518"/>
                  <a:pt x="437503" y="114984"/>
                </a:cubicBezTo>
                <a:lnTo>
                  <a:pt x="247003" y="4684"/>
                </a:lnTo>
                <a:cubicBezTo>
                  <a:pt x="235430" y="-1793"/>
                  <a:pt x="221333" y="-1793"/>
                  <a:pt x="209761" y="4684"/>
                </a:cubicBezTo>
                <a:lnTo>
                  <a:pt x="18784" y="114984"/>
                </a:lnTo>
                <a:cubicBezTo>
                  <a:pt x="7116" y="121518"/>
                  <a:pt x="-161" y="133805"/>
                  <a:pt x="-266" y="147178"/>
                </a:cubicBezTo>
                <a:lnTo>
                  <a:pt x="-266" y="367777"/>
                </a:lnTo>
                <a:cubicBezTo>
                  <a:pt x="-199" y="381160"/>
                  <a:pt x="7088" y="393466"/>
                  <a:pt x="18784" y="399972"/>
                </a:cubicBezTo>
                <a:lnTo>
                  <a:pt x="209761" y="510271"/>
                </a:lnTo>
                <a:cubicBezTo>
                  <a:pt x="221276" y="516948"/>
                  <a:pt x="235487" y="516948"/>
                  <a:pt x="247003" y="510271"/>
                </a:cubicBezTo>
                <a:lnTo>
                  <a:pt x="437503" y="399972"/>
                </a:lnTo>
                <a:cubicBezTo>
                  <a:pt x="449219" y="393485"/>
                  <a:pt x="456506" y="381169"/>
                  <a:pt x="456553" y="367777"/>
                </a:cubicBezTo>
                <a:close/>
              </a:path>
            </a:pathLst>
          </a:custGeom>
          <a:noFill/>
          <a:ln w="2857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0" name="矩形 59"/>
          <p:cNvSpPr/>
          <p:nvPr>
            <p:custDataLst>
              <p:tags r:id="rId18"/>
            </p:custDataLst>
          </p:nvPr>
        </p:nvSpPr>
        <p:spPr>
          <a:xfrm>
            <a:off x="1067062" y="1855169"/>
            <a:ext cx="2154411" cy="162666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针对用户使用情况对模型匹配率进行优化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61" name="任意多边形: 形状 39"/>
          <p:cNvSpPr/>
          <p:nvPr>
            <p:custDataLst>
              <p:tags r:id="rId19"/>
            </p:custDataLst>
          </p:nvPr>
        </p:nvSpPr>
        <p:spPr>
          <a:xfrm>
            <a:off x="3491679" y="4698968"/>
            <a:ext cx="497589" cy="559110"/>
          </a:xfrm>
          <a:custGeom>
            <a:avLst/>
            <a:gdLst>
              <a:gd name="connsiteX0" fmla="*/ 354445 w 354711"/>
              <a:gd name="connsiteY0" fmla="*/ 279630 h 398159"/>
              <a:gd name="connsiteX1" fmla="*/ 354445 w 354711"/>
              <a:gd name="connsiteY1" fmla="*/ 117705 h 398159"/>
              <a:gd name="connsiteX2" fmla="*/ 335395 w 354711"/>
              <a:gd name="connsiteY2" fmla="*/ 85511 h 398159"/>
              <a:gd name="connsiteX3" fmla="*/ 195664 w 354711"/>
              <a:gd name="connsiteY3" fmla="*/ 4834 h 398159"/>
              <a:gd name="connsiteX4" fmla="*/ 158421 w 354711"/>
              <a:gd name="connsiteY4" fmla="*/ 4834 h 398159"/>
              <a:gd name="connsiteX5" fmla="*/ 18308 w 354711"/>
              <a:gd name="connsiteY5" fmla="*/ 85701 h 398159"/>
              <a:gd name="connsiteX6" fmla="*/ -266 w 354711"/>
              <a:gd name="connsiteY6" fmla="*/ 117896 h 398159"/>
              <a:gd name="connsiteX7" fmla="*/ -266 w 354711"/>
              <a:gd name="connsiteY7" fmla="*/ 279821 h 398159"/>
              <a:gd name="connsiteX8" fmla="*/ 18308 w 354711"/>
              <a:gd name="connsiteY8" fmla="*/ 312110 h 398159"/>
              <a:gd name="connsiteX9" fmla="*/ 158421 w 354711"/>
              <a:gd name="connsiteY9" fmla="*/ 392978 h 398159"/>
              <a:gd name="connsiteX10" fmla="*/ 195664 w 354711"/>
              <a:gd name="connsiteY10" fmla="*/ 392978 h 398159"/>
              <a:gd name="connsiteX11" fmla="*/ 335681 w 354711"/>
              <a:gd name="connsiteY11" fmla="*/ 312110 h 398159"/>
              <a:gd name="connsiteX12" fmla="*/ 354445 w 354711"/>
              <a:gd name="connsiteY12" fmla="*/ 279630 h 39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4711" h="398159">
                <a:moveTo>
                  <a:pt x="354445" y="279630"/>
                </a:moveTo>
                <a:lnTo>
                  <a:pt x="354445" y="117705"/>
                </a:lnTo>
                <a:cubicBezTo>
                  <a:pt x="354341" y="104332"/>
                  <a:pt x="347064" y="92045"/>
                  <a:pt x="335395" y="85511"/>
                </a:cubicBezTo>
                <a:lnTo>
                  <a:pt x="195664" y="4834"/>
                </a:lnTo>
                <a:cubicBezTo>
                  <a:pt x="184148" y="-1843"/>
                  <a:pt x="169937" y="-1843"/>
                  <a:pt x="158421" y="4834"/>
                </a:cubicBezTo>
                <a:lnTo>
                  <a:pt x="18308" y="85701"/>
                </a:lnTo>
                <a:cubicBezTo>
                  <a:pt x="6821" y="92359"/>
                  <a:pt x="-256" y="104618"/>
                  <a:pt x="-266" y="117896"/>
                </a:cubicBezTo>
                <a:lnTo>
                  <a:pt x="-266" y="279821"/>
                </a:lnTo>
                <a:cubicBezTo>
                  <a:pt x="-284" y="293127"/>
                  <a:pt x="6792" y="305443"/>
                  <a:pt x="18308" y="312110"/>
                </a:cubicBezTo>
                <a:lnTo>
                  <a:pt x="158421" y="392978"/>
                </a:lnTo>
                <a:cubicBezTo>
                  <a:pt x="169937" y="399655"/>
                  <a:pt x="184148" y="399655"/>
                  <a:pt x="195664" y="392978"/>
                </a:cubicBezTo>
                <a:lnTo>
                  <a:pt x="335681" y="312110"/>
                </a:lnTo>
                <a:cubicBezTo>
                  <a:pt x="347311" y="305443"/>
                  <a:pt x="354474" y="293041"/>
                  <a:pt x="354445" y="279630"/>
                </a:cubicBezTo>
                <a:close/>
              </a:path>
            </a:pathLst>
          </a:custGeom>
          <a:gradFill>
            <a:gsLst>
              <a:gs pos="100000">
                <a:schemeClr val="accent2">
                  <a:alpha val="100000"/>
                </a:schemeClr>
              </a:gs>
              <a:gs pos="0">
                <a:schemeClr val="accent2">
                  <a:lumMod val="60000"/>
                  <a:lumOff val="40000"/>
                  <a:alpha val="100000"/>
                </a:schemeClr>
              </a:gs>
            </a:gsLst>
            <a:lin ang="1398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任意多边形: 形状 40"/>
          <p:cNvSpPr/>
          <p:nvPr>
            <p:custDataLst>
              <p:tags r:id="rId20"/>
            </p:custDataLst>
          </p:nvPr>
        </p:nvSpPr>
        <p:spPr>
          <a:xfrm>
            <a:off x="3419906" y="4616338"/>
            <a:ext cx="641136" cy="723766"/>
          </a:xfrm>
          <a:custGeom>
            <a:avLst/>
            <a:gdLst>
              <a:gd name="connsiteX0" fmla="*/ 456553 w 456818"/>
              <a:gd name="connsiteY0" fmla="*/ 367777 h 515452"/>
              <a:gd name="connsiteX1" fmla="*/ 456553 w 456818"/>
              <a:gd name="connsiteY1" fmla="*/ 147178 h 515452"/>
              <a:gd name="connsiteX2" fmla="*/ 437503 w 456818"/>
              <a:gd name="connsiteY2" fmla="*/ 114984 h 515452"/>
              <a:gd name="connsiteX3" fmla="*/ 247003 w 456818"/>
              <a:gd name="connsiteY3" fmla="*/ 4684 h 515452"/>
              <a:gd name="connsiteX4" fmla="*/ 209761 w 456818"/>
              <a:gd name="connsiteY4" fmla="*/ 4684 h 515452"/>
              <a:gd name="connsiteX5" fmla="*/ 18784 w 456818"/>
              <a:gd name="connsiteY5" fmla="*/ 114984 h 515452"/>
              <a:gd name="connsiteX6" fmla="*/ -266 w 456818"/>
              <a:gd name="connsiteY6" fmla="*/ 147178 h 515452"/>
              <a:gd name="connsiteX7" fmla="*/ -266 w 456818"/>
              <a:gd name="connsiteY7" fmla="*/ 367777 h 515452"/>
              <a:gd name="connsiteX8" fmla="*/ 18784 w 456818"/>
              <a:gd name="connsiteY8" fmla="*/ 399972 h 515452"/>
              <a:gd name="connsiteX9" fmla="*/ 209761 w 456818"/>
              <a:gd name="connsiteY9" fmla="*/ 510271 h 515452"/>
              <a:gd name="connsiteX10" fmla="*/ 247003 w 456818"/>
              <a:gd name="connsiteY10" fmla="*/ 510271 h 515452"/>
              <a:gd name="connsiteX11" fmla="*/ 437503 w 456818"/>
              <a:gd name="connsiteY11" fmla="*/ 399972 h 515452"/>
              <a:gd name="connsiteX12" fmla="*/ 456553 w 456818"/>
              <a:gd name="connsiteY12" fmla="*/ 367777 h 515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56818" h="515452">
                <a:moveTo>
                  <a:pt x="456553" y="367777"/>
                </a:moveTo>
                <a:lnTo>
                  <a:pt x="456553" y="147178"/>
                </a:lnTo>
                <a:cubicBezTo>
                  <a:pt x="456449" y="133805"/>
                  <a:pt x="449171" y="121518"/>
                  <a:pt x="437503" y="114984"/>
                </a:cubicBezTo>
                <a:lnTo>
                  <a:pt x="247003" y="4684"/>
                </a:lnTo>
                <a:cubicBezTo>
                  <a:pt x="235430" y="-1793"/>
                  <a:pt x="221333" y="-1793"/>
                  <a:pt x="209761" y="4684"/>
                </a:cubicBezTo>
                <a:lnTo>
                  <a:pt x="18784" y="114984"/>
                </a:lnTo>
                <a:cubicBezTo>
                  <a:pt x="7116" y="121518"/>
                  <a:pt x="-161" y="133805"/>
                  <a:pt x="-266" y="147178"/>
                </a:cubicBezTo>
                <a:lnTo>
                  <a:pt x="-266" y="367777"/>
                </a:lnTo>
                <a:cubicBezTo>
                  <a:pt x="-199" y="381160"/>
                  <a:pt x="7088" y="393466"/>
                  <a:pt x="18784" y="399972"/>
                </a:cubicBezTo>
                <a:lnTo>
                  <a:pt x="209761" y="510271"/>
                </a:lnTo>
                <a:cubicBezTo>
                  <a:pt x="221276" y="516948"/>
                  <a:pt x="235487" y="516948"/>
                  <a:pt x="247003" y="510271"/>
                </a:cubicBezTo>
                <a:lnTo>
                  <a:pt x="437503" y="399972"/>
                </a:lnTo>
                <a:cubicBezTo>
                  <a:pt x="449219" y="393485"/>
                  <a:pt x="456506" y="381169"/>
                  <a:pt x="456553" y="367777"/>
                </a:cubicBezTo>
                <a:close/>
              </a:path>
            </a:pathLst>
          </a:custGeom>
          <a:noFill/>
          <a:ln w="28575" cap="flat">
            <a:solidFill>
              <a:schemeClr val="accent2">
                <a:lumMod val="40000"/>
                <a:lumOff val="6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矩形 62"/>
          <p:cNvSpPr/>
          <p:nvPr>
            <p:custDataLst>
              <p:tags r:id="rId21"/>
            </p:custDataLst>
          </p:nvPr>
        </p:nvSpPr>
        <p:spPr>
          <a:xfrm>
            <a:off x="1067062" y="4183887"/>
            <a:ext cx="2154411" cy="162666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用户使用过程中问答的全过程进行日志记录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  <p:pic>
        <p:nvPicPr>
          <p:cNvPr id="64" name="图片 17" descr="/data/temp/505cf016-e83b-11ef-b0c1-8ae9ba6eebf3.png505cf016-e83b-11ef-b0c1-8ae9ba6eebf3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>
            <a:fillRect/>
          </a:stretch>
        </p:blipFill>
        <p:spPr>
          <a:xfrm>
            <a:off x="3587578" y="2555413"/>
            <a:ext cx="273549" cy="273549"/>
          </a:xfrm>
          <a:prstGeom prst="rect">
            <a:avLst/>
          </a:prstGeom>
          <a:noFill/>
        </p:spPr>
      </p:pic>
      <p:pic>
        <p:nvPicPr>
          <p:cNvPr id="65" name="图片 5" descr="/data/temp/505cf0f9-e83b-11ef-b0c1-8ae9ba6eebf3.png505cf0f9-e83b-11ef-b0c1-8ae9ba6eebf3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>
            <a:fillRect/>
          </a:stretch>
        </p:blipFill>
        <p:spPr>
          <a:xfrm>
            <a:off x="3603863" y="4841308"/>
            <a:ext cx="273549" cy="273549"/>
          </a:xfrm>
          <a:prstGeom prst="rect">
            <a:avLst/>
          </a:prstGeom>
          <a:noFill/>
        </p:spPr>
      </p:pic>
      <p:pic>
        <p:nvPicPr>
          <p:cNvPr id="66" name="图片 7" descr="/data/temp/505cf207-e83b-11ef-b0c1-8ae9ba6eebf3.png505cf207-e83b-11ef-b0c1-8ae9ba6eebf3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>
            <a:fillRect/>
          </a:stretch>
        </p:blipFill>
        <p:spPr>
          <a:xfrm>
            <a:off x="8265522" y="2572301"/>
            <a:ext cx="273549" cy="273549"/>
          </a:xfrm>
          <a:prstGeom prst="rect">
            <a:avLst/>
          </a:prstGeom>
          <a:noFill/>
        </p:spPr>
      </p:pic>
      <p:pic>
        <p:nvPicPr>
          <p:cNvPr id="67" name="图片 11" descr="/data/temp/505cf16f-e83b-11ef-b0c1-8ae9ba6eebf3.png505cf16f-e83b-11ef-b0c1-8ae9ba6eebf3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>
            <a:fillRect/>
          </a:stretch>
        </p:blipFill>
        <p:spPr>
          <a:xfrm>
            <a:off x="8263109" y="4840102"/>
            <a:ext cx="273549" cy="273549"/>
          </a:xfrm>
          <a:prstGeom prst="rect">
            <a:avLst/>
          </a:prstGeom>
          <a:noFill/>
        </p:spPr>
      </p:pic>
      <p:grpSp>
        <p:nvGrpSpPr>
          <p:cNvPr id="14" name="组合 13"/>
          <p:cNvGrpSpPr/>
          <p:nvPr/>
        </p:nvGrpSpPr>
        <p:grpSpPr>
          <a:xfrm>
            <a:off x="-9525" y="333375"/>
            <a:ext cx="3472815" cy="460375"/>
            <a:chOff x="-15" y="525"/>
            <a:chExt cx="5469" cy="725"/>
          </a:xfrm>
        </p:grpSpPr>
        <p:sp>
          <p:nvSpPr>
            <p:cNvPr id="15" name="文本框 14"/>
            <p:cNvSpPr txBox="1"/>
            <p:nvPr/>
          </p:nvSpPr>
          <p:spPr>
            <a:xfrm>
              <a:off x="300" y="525"/>
              <a:ext cx="5154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r>
                <a:rPr lang="zh-CN" altLang="zh-CN" sz="2400" b="1" dirty="0">
                  <a:solidFill>
                    <a:srgbClr val="0A347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模型循环优化(PDCA)</a:t>
              </a:r>
              <a:endParaRPr lang="zh-CN" altLang="zh-CN" sz="2400" b="1">
                <a:gradFill>
                  <a:gsLst>
                    <a:gs pos="100000">
                      <a:srgbClr val="0A347F"/>
                    </a:gs>
                    <a:gs pos="0">
                      <a:srgbClr val="0042A6"/>
                    </a:gs>
                  </a:gsLst>
                  <a:lin ang="5400000"/>
                </a:gradFill>
                <a:effectLst/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-15" y="583"/>
              <a:ext cx="150" cy="609"/>
            </a:xfrm>
            <a:prstGeom prst="rect">
              <a:avLst/>
            </a:prstGeom>
            <a:solidFill>
              <a:srgbClr val="0A347F"/>
            </a:solidFill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0A347F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</p:spTree>
    <p:custDataLst>
      <p:tags r:id="rId3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05465" y="260985"/>
            <a:ext cx="1276350" cy="1085850"/>
          </a:xfrm>
          <a:prstGeom prst="rect">
            <a:avLst/>
          </a:prstGeom>
        </p:spPr>
      </p:pic>
      <p:sp>
        <p:nvSpPr>
          <p:cNvPr id="28" name="任意多边形: 形状 20"/>
          <p:cNvSpPr/>
          <p:nvPr>
            <p:custDataLst>
              <p:tags r:id="rId2"/>
            </p:custDataLst>
          </p:nvPr>
        </p:nvSpPr>
        <p:spPr>
          <a:xfrm>
            <a:off x="865505" y="2813685"/>
            <a:ext cx="3500755" cy="1590040"/>
          </a:xfrm>
          <a:custGeom>
            <a:avLst/>
            <a:gdLst>
              <a:gd name="connsiteX0" fmla="*/ 177804 w 4954193"/>
              <a:gd name="connsiteY0" fmla="*/ 0 h 3519374"/>
              <a:gd name="connsiteX1" fmla="*/ 3678546 w 4954193"/>
              <a:gd name="connsiteY1" fmla="*/ 0 h 3519374"/>
              <a:gd name="connsiteX2" fmla="*/ 3823780 w 4954193"/>
              <a:gd name="connsiteY2" fmla="*/ 75212 h 3519374"/>
              <a:gd name="connsiteX3" fmla="*/ 4941214 w 4954193"/>
              <a:gd name="connsiteY3" fmla="*/ 1657097 h 3519374"/>
              <a:gd name="connsiteX4" fmla="*/ 4941223 w 4954193"/>
              <a:gd name="connsiteY4" fmla="*/ 1862264 h 3519374"/>
              <a:gd name="connsiteX5" fmla="*/ 3823789 w 4954193"/>
              <a:gd name="connsiteY5" fmla="*/ 3444150 h 3519374"/>
              <a:gd name="connsiteX6" fmla="*/ 3678567 w 4954193"/>
              <a:gd name="connsiteY6" fmla="*/ 3519374 h 3519374"/>
              <a:gd name="connsiteX7" fmla="*/ 177825 w 4954193"/>
              <a:gd name="connsiteY7" fmla="*/ 3519374 h 3519374"/>
              <a:gd name="connsiteX8" fmla="*/ 0 w 4954193"/>
              <a:gd name="connsiteY8" fmla="*/ 3341570 h 3519374"/>
              <a:gd name="connsiteX9" fmla="*/ 0 w 4954193"/>
              <a:gd name="connsiteY9" fmla="*/ 177754 h 3519374"/>
              <a:gd name="connsiteX10" fmla="*/ 177804 w 4954193"/>
              <a:gd name="connsiteY10" fmla="*/ 0 h 3519374"/>
              <a:gd name="connsiteX0-1" fmla="*/ 177804 w 4954193"/>
              <a:gd name="connsiteY0-2" fmla="*/ 0 h 3519374"/>
              <a:gd name="connsiteX1-3" fmla="*/ 3678546 w 4954193"/>
              <a:gd name="connsiteY1-4" fmla="*/ 0 h 3519374"/>
              <a:gd name="connsiteX2-5" fmla="*/ 3823780 w 4954193"/>
              <a:gd name="connsiteY2-6" fmla="*/ 75212 h 3519374"/>
              <a:gd name="connsiteX3-7" fmla="*/ 4941214 w 4954193"/>
              <a:gd name="connsiteY3-8" fmla="*/ 1657097 h 3519374"/>
              <a:gd name="connsiteX4-9" fmla="*/ 4941223 w 4954193"/>
              <a:gd name="connsiteY4-10" fmla="*/ 1862264 h 3519374"/>
              <a:gd name="connsiteX5-11" fmla="*/ 3823789 w 4954193"/>
              <a:gd name="connsiteY5-12" fmla="*/ 3444150 h 3519374"/>
              <a:gd name="connsiteX6-13" fmla="*/ 3678567 w 4954193"/>
              <a:gd name="connsiteY6-14" fmla="*/ 3519374 h 3519374"/>
              <a:gd name="connsiteX7-15" fmla="*/ 177825 w 4954193"/>
              <a:gd name="connsiteY7-16" fmla="*/ 3519374 h 3519374"/>
              <a:gd name="connsiteX8-17" fmla="*/ 0 w 4954193"/>
              <a:gd name="connsiteY8-18" fmla="*/ 3341570 h 3519374"/>
              <a:gd name="connsiteX9-19" fmla="*/ 0 w 4954193"/>
              <a:gd name="connsiteY9-20" fmla="*/ 177754 h 3519374"/>
              <a:gd name="connsiteX10-21" fmla="*/ 177804 w 4954193"/>
              <a:gd name="connsiteY10-22" fmla="*/ 0 h 3519374"/>
              <a:gd name="connsiteX0-23" fmla="*/ 177804 w 4954193"/>
              <a:gd name="connsiteY0-24" fmla="*/ 0 h 3519374"/>
              <a:gd name="connsiteX1-25" fmla="*/ 3678546 w 4954193"/>
              <a:gd name="connsiteY1-26" fmla="*/ 0 h 3519374"/>
              <a:gd name="connsiteX2-27" fmla="*/ 3823780 w 4954193"/>
              <a:gd name="connsiteY2-28" fmla="*/ 75212 h 3519374"/>
              <a:gd name="connsiteX3-29" fmla="*/ 4941214 w 4954193"/>
              <a:gd name="connsiteY3-30" fmla="*/ 1657097 h 3519374"/>
              <a:gd name="connsiteX4-31" fmla="*/ 4941223 w 4954193"/>
              <a:gd name="connsiteY4-32" fmla="*/ 1862264 h 3519374"/>
              <a:gd name="connsiteX5-33" fmla="*/ 3823789 w 4954193"/>
              <a:gd name="connsiteY5-34" fmla="*/ 3444150 h 3519374"/>
              <a:gd name="connsiteX6-35" fmla="*/ 3678567 w 4954193"/>
              <a:gd name="connsiteY6-36" fmla="*/ 3519374 h 3519374"/>
              <a:gd name="connsiteX7-37" fmla="*/ 177825 w 4954193"/>
              <a:gd name="connsiteY7-38" fmla="*/ 3519374 h 3519374"/>
              <a:gd name="connsiteX8-39" fmla="*/ 0 w 4954193"/>
              <a:gd name="connsiteY8-40" fmla="*/ 3341570 h 3519374"/>
              <a:gd name="connsiteX9-41" fmla="*/ 0 w 4954193"/>
              <a:gd name="connsiteY9-42" fmla="*/ 177754 h 3519374"/>
              <a:gd name="connsiteX10-43" fmla="*/ 177804 w 4954193"/>
              <a:gd name="connsiteY10-44" fmla="*/ 0 h 3519374"/>
              <a:gd name="connsiteX0-45" fmla="*/ 177804 w 4954193"/>
              <a:gd name="connsiteY0-46" fmla="*/ 0 h 3519374"/>
              <a:gd name="connsiteX1-47" fmla="*/ 3678546 w 4954193"/>
              <a:gd name="connsiteY1-48" fmla="*/ 0 h 3519374"/>
              <a:gd name="connsiteX2-49" fmla="*/ 3823780 w 4954193"/>
              <a:gd name="connsiteY2-50" fmla="*/ 75212 h 3519374"/>
              <a:gd name="connsiteX3-51" fmla="*/ 4941214 w 4954193"/>
              <a:gd name="connsiteY3-52" fmla="*/ 1657097 h 3519374"/>
              <a:gd name="connsiteX4-53" fmla="*/ 4941223 w 4954193"/>
              <a:gd name="connsiteY4-54" fmla="*/ 1862264 h 3519374"/>
              <a:gd name="connsiteX5-55" fmla="*/ 3823789 w 4954193"/>
              <a:gd name="connsiteY5-56" fmla="*/ 3444150 h 3519374"/>
              <a:gd name="connsiteX6-57" fmla="*/ 3678567 w 4954193"/>
              <a:gd name="connsiteY6-58" fmla="*/ 3519374 h 3519374"/>
              <a:gd name="connsiteX7-59" fmla="*/ 177825 w 4954193"/>
              <a:gd name="connsiteY7-60" fmla="*/ 3519374 h 3519374"/>
              <a:gd name="connsiteX8-61" fmla="*/ 0 w 4954193"/>
              <a:gd name="connsiteY8-62" fmla="*/ 3341570 h 3519374"/>
              <a:gd name="connsiteX9-63" fmla="*/ 0 w 4954193"/>
              <a:gd name="connsiteY9-64" fmla="*/ 177754 h 3519374"/>
              <a:gd name="connsiteX10-65" fmla="*/ 177804 w 4954193"/>
              <a:gd name="connsiteY10-66" fmla="*/ 0 h 3519374"/>
              <a:gd name="connsiteX0-67" fmla="*/ 177804 w 4954193"/>
              <a:gd name="connsiteY0-68" fmla="*/ 0 h 3519374"/>
              <a:gd name="connsiteX1-69" fmla="*/ 3678546 w 4954193"/>
              <a:gd name="connsiteY1-70" fmla="*/ 0 h 3519374"/>
              <a:gd name="connsiteX2-71" fmla="*/ 3823780 w 4954193"/>
              <a:gd name="connsiteY2-72" fmla="*/ 75212 h 3519374"/>
              <a:gd name="connsiteX3-73" fmla="*/ 4941214 w 4954193"/>
              <a:gd name="connsiteY3-74" fmla="*/ 1657097 h 3519374"/>
              <a:gd name="connsiteX4-75" fmla="*/ 4941223 w 4954193"/>
              <a:gd name="connsiteY4-76" fmla="*/ 1862264 h 3519374"/>
              <a:gd name="connsiteX5-77" fmla="*/ 3823789 w 4954193"/>
              <a:gd name="connsiteY5-78" fmla="*/ 3444150 h 3519374"/>
              <a:gd name="connsiteX6-79" fmla="*/ 3678567 w 4954193"/>
              <a:gd name="connsiteY6-80" fmla="*/ 3519374 h 3519374"/>
              <a:gd name="connsiteX7-81" fmla="*/ 177825 w 4954193"/>
              <a:gd name="connsiteY7-82" fmla="*/ 3519374 h 3519374"/>
              <a:gd name="connsiteX8-83" fmla="*/ 0 w 4954193"/>
              <a:gd name="connsiteY8-84" fmla="*/ 3341570 h 3519374"/>
              <a:gd name="connsiteX9-85" fmla="*/ 0 w 4954193"/>
              <a:gd name="connsiteY9-86" fmla="*/ 177754 h 3519374"/>
              <a:gd name="connsiteX10-87" fmla="*/ 177804 w 4954193"/>
              <a:gd name="connsiteY10-88" fmla="*/ 0 h 3519374"/>
              <a:gd name="connsiteX0-89" fmla="*/ 177804 w 4954193"/>
              <a:gd name="connsiteY0-90" fmla="*/ 0 h 3519374"/>
              <a:gd name="connsiteX1-91" fmla="*/ 3678546 w 4954193"/>
              <a:gd name="connsiteY1-92" fmla="*/ 0 h 3519374"/>
              <a:gd name="connsiteX2-93" fmla="*/ 3823780 w 4954193"/>
              <a:gd name="connsiteY2-94" fmla="*/ 75212 h 3519374"/>
              <a:gd name="connsiteX3-95" fmla="*/ 4941214 w 4954193"/>
              <a:gd name="connsiteY3-96" fmla="*/ 1657097 h 3519374"/>
              <a:gd name="connsiteX4-97" fmla="*/ 4941223 w 4954193"/>
              <a:gd name="connsiteY4-98" fmla="*/ 1862264 h 3519374"/>
              <a:gd name="connsiteX5-99" fmla="*/ 3823789 w 4954193"/>
              <a:gd name="connsiteY5-100" fmla="*/ 3444150 h 3519374"/>
              <a:gd name="connsiteX6-101" fmla="*/ 3678567 w 4954193"/>
              <a:gd name="connsiteY6-102" fmla="*/ 3519374 h 3519374"/>
              <a:gd name="connsiteX7-103" fmla="*/ 177825 w 4954193"/>
              <a:gd name="connsiteY7-104" fmla="*/ 3519374 h 3519374"/>
              <a:gd name="connsiteX8-105" fmla="*/ 0 w 4954193"/>
              <a:gd name="connsiteY8-106" fmla="*/ 3341570 h 3519374"/>
              <a:gd name="connsiteX9-107" fmla="*/ 0 w 4954193"/>
              <a:gd name="connsiteY9-108" fmla="*/ 177754 h 3519374"/>
              <a:gd name="connsiteX10-109" fmla="*/ 177804 w 4954193"/>
              <a:gd name="connsiteY10-110" fmla="*/ 0 h 3519374"/>
              <a:gd name="connsiteX0-111" fmla="*/ 177804 w 4954190"/>
              <a:gd name="connsiteY0-112" fmla="*/ 0 h 3519374"/>
              <a:gd name="connsiteX1-113" fmla="*/ 3678546 w 4954190"/>
              <a:gd name="connsiteY1-114" fmla="*/ 0 h 3519374"/>
              <a:gd name="connsiteX2-115" fmla="*/ 3823780 w 4954190"/>
              <a:gd name="connsiteY2-116" fmla="*/ 75212 h 3519374"/>
              <a:gd name="connsiteX3-117" fmla="*/ 4941214 w 4954190"/>
              <a:gd name="connsiteY3-118" fmla="*/ 1657097 h 3519374"/>
              <a:gd name="connsiteX4-119" fmla="*/ 4941223 w 4954190"/>
              <a:gd name="connsiteY4-120" fmla="*/ 1862264 h 3519374"/>
              <a:gd name="connsiteX5-121" fmla="*/ 3823789 w 4954190"/>
              <a:gd name="connsiteY5-122" fmla="*/ 3444150 h 3519374"/>
              <a:gd name="connsiteX6-123" fmla="*/ 3678567 w 4954190"/>
              <a:gd name="connsiteY6-124" fmla="*/ 3519374 h 3519374"/>
              <a:gd name="connsiteX7-125" fmla="*/ 177825 w 4954190"/>
              <a:gd name="connsiteY7-126" fmla="*/ 3519374 h 3519374"/>
              <a:gd name="connsiteX8-127" fmla="*/ 0 w 4954190"/>
              <a:gd name="connsiteY8-128" fmla="*/ 3341570 h 3519374"/>
              <a:gd name="connsiteX9-129" fmla="*/ 0 w 4954190"/>
              <a:gd name="connsiteY9-130" fmla="*/ 177754 h 3519374"/>
              <a:gd name="connsiteX10-131" fmla="*/ 177804 w 4954190"/>
              <a:gd name="connsiteY10-132" fmla="*/ 0 h 3519374"/>
              <a:gd name="connsiteX0-133" fmla="*/ 177804 w 4974928"/>
              <a:gd name="connsiteY0-134" fmla="*/ 0 h 3519374"/>
              <a:gd name="connsiteX1-135" fmla="*/ 3678546 w 4974928"/>
              <a:gd name="connsiteY1-136" fmla="*/ 0 h 3519374"/>
              <a:gd name="connsiteX2-137" fmla="*/ 3823780 w 4974928"/>
              <a:gd name="connsiteY2-138" fmla="*/ 75212 h 3519374"/>
              <a:gd name="connsiteX3-139" fmla="*/ 4941214 w 4974928"/>
              <a:gd name="connsiteY3-140" fmla="*/ 1657097 h 3519374"/>
              <a:gd name="connsiteX4-141" fmla="*/ 4941223 w 4974928"/>
              <a:gd name="connsiteY4-142" fmla="*/ 1862264 h 3519374"/>
              <a:gd name="connsiteX5-143" fmla="*/ 3823789 w 4974928"/>
              <a:gd name="connsiteY5-144" fmla="*/ 3444150 h 3519374"/>
              <a:gd name="connsiteX6-145" fmla="*/ 3678567 w 4974928"/>
              <a:gd name="connsiteY6-146" fmla="*/ 3519374 h 3519374"/>
              <a:gd name="connsiteX7-147" fmla="*/ 177825 w 4974928"/>
              <a:gd name="connsiteY7-148" fmla="*/ 3519374 h 3519374"/>
              <a:gd name="connsiteX8-149" fmla="*/ 0 w 4974928"/>
              <a:gd name="connsiteY8-150" fmla="*/ 3341570 h 3519374"/>
              <a:gd name="connsiteX9-151" fmla="*/ 0 w 4974928"/>
              <a:gd name="connsiteY9-152" fmla="*/ 177754 h 3519374"/>
              <a:gd name="connsiteX10-153" fmla="*/ 177804 w 4974928"/>
              <a:gd name="connsiteY10-154" fmla="*/ 0 h 3519374"/>
              <a:gd name="connsiteX0-155" fmla="*/ 177804 w 4974928"/>
              <a:gd name="connsiteY0-156" fmla="*/ 0 h 3519374"/>
              <a:gd name="connsiteX1-157" fmla="*/ 3678546 w 4974928"/>
              <a:gd name="connsiteY1-158" fmla="*/ 0 h 3519374"/>
              <a:gd name="connsiteX2-159" fmla="*/ 3823780 w 4974928"/>
              <a:gd name="connsiteY2-160" fmla="*/ 75212 h 3519374"/>
              <a:gd name="connsiteX3-161" fmla="*/ 4941214 w 4974928"/>
              <a:gd name="connsiteY3-162" fmla="*/ 1657097 h 3519374"/>
              <a:gd name="connsiteX4-163" fmla="*/ 4941223 w 4974928"/>
              <a:gd name="connsiteY4-164" fmla="*/ 1862264 h 3519374"/>
              <a:gd name="connsiteX5-165" fmla="*/ 3823789 w 4974928"/>
              <a:gd name="connsiteY5-166" fmla="*/ 3444150 h 3519374"/>
              <a:gd name="connsiteX6-167" fmla="*/ 3678567 w 4974928"/>
              <a:gd name="connsiteY6-168" fmla="*/ 3519374 h 3519374"/>
              <a:gd name="connsiteX7-169" fmla="*/ 177825 w 4974928"/>
              <a:gd name="connsiteY7-170" fmla="*/ 3519374 h 3519374"/>
              <a:gd name="connsiteX8-171" fmla="*/ 0 w 4974928"/>
              <a:gd name="connsiteY8-172" fmla="*/ 3341570 h 3519374"/>
              <a:gd name="connsiteX9-173" fmla="*/ 0 w 4974928"/>
              <a:gd name="connsiteY9-174" fmla="*/ 177754 h 3519374"/>
              <a:gd name="connsiteX10-175" fmla="*/ 177804 w 4974928"/>
              <a:gd name="connsiteY10-176" fmla="*/ 0 h 3519374"/>
              <a:gd name="connsiteX0-177" fmla="*/ 177804 w 4974928"/>
              <a:gd name="connsiteY0-178" fmla="*/ 0 h 3519374"/>
              <a:gd name="connsiteX1-179" fmla="*/ 3678546 w 4974928"/>
              <a:gd name="connsiteY1-180" fmla="*/ 0 h 3519374"/>
              <a:gd name="connsiteX2-181" fmla="*/ 3823780 w 4974928"/>
              <a:gd name="connsiteY2-182" fmla="*/ 75212 h 3519374"/>
              <a:gd name="connsiteX3-183" fmla="*/ 4941214 w 4974928"/>
              <a:gd name="connsiteY3-184" fmla="*/ 1657097 h 3519374"/>
              <a:gd name="connsiteX4-185" fmla="*/ 4941223 w 4974928"/>
              <a:gd name="connsiteY4-186" fmla="*/ 1862264 h 3519374"/>
              <a:gd name="connsiteX5-187" fmla="*/ 3823789 w 4974928"/>
              <a:gd name="connsiteY5-188" fmla="*/ 3444150 h 3519374"/>
              <a:gd name="connsiteX6-189" fmla="*/ 3678567 w 4974928"/>
              <a:gd name="connsiteY6-190" fmla="*/ 3519374 h 3519374"/>
              <a:gd name="connsiteX7-191" fmla="*/ 177825 w 4974928"/>
              <a:gd name="connsiteY7-192" fmla="*/ 3519374 h 3519374"/>
              <a:gd name="connsiteX8-193" fmla="*/ 0 w 4974928"/>
              <a:gd name="connsiteY8-194" fmla="*/ 3341570 h 3519374"/>
              <a:gd name="connsiteX9-195" fmla="*/ 0 w 4974928"/>
              <a:gd name="connsiteY9-196" fmla="*/ 177754 h 3519374"/>
              <a:gd name="connsiteX10-197" fmla="*/ 177804 w 4974928"/>
              <a:gd name="connsiteY10-198" fmla="*/ 0 h 3519374"/>
              <a:gd name="connsiteX0-199" fmla="*/ 177804 w 4974928"/>
              <a:gd name="connsiteY0-200" fmla="*/ 0 h 3519374"/>
              <a:gd name="connsiteX1-201" fmla="*/ 3678546 w 4974928"/>
              <a:gd name="connsiteY1-202" fmla="*/ 0 h 3519374"/>
              <a:gd name="connsiteX2-203" fmla="*/ 3823780 w 4974928"/>
              <a:gd name="connsiteY2-204" fmla="*/ 75212 h 3519374"/>
              <a:gd name="connsiteX3-205" fmla="*/ 4941214 w 4974928"/>
              <a:gd name="connsiteY3-206" fmla="*/ 1657097 h 3519374"/>
              <a:gd name="connsiteX4-207" fmla="*/ 4941223 w 4974928"/>
              <a:gd name="connsiteY4-208" fmla="*/ 1862264 h 3519374"/>
              <a:gd name="connsiteX5-209" fmla="*/ 3823789 w 4974928"/>
              <a:gd name="connsiteY5-210" fmla="*/ 3444150 h 3519374"/>
              <a:gd name="connsiteX6-211" fmla="*/ 3678567 w 4974928"/>
              <a:gd name="connsiteY6-212" fmla="*/ 3519374 h 3519374"/>
              <a:gd name="connsiteX7-213" fmla="*/ 177825 w 4974928"/>
              <a:gd name="connsiteY7-214" fmla="*/ 3519374 h 3519374"/>
              <a:gd name="connsiteX8-215" fmla="*/ 0 w 4974928"/>
              <a:gd name="connsiteY8-216" fmla="*/ 3341570 h 3519374"/>
              <a:gd name="connsiteX9-217" fmla="*/ 0 w 4974928"/>
              <a:gd name="connsiteY9-218" fmla="*/ 177754 h 3519374"/>
              <a:gd name="connsiteX10-219" fmla="*/ 177804 w 4974928"/>
              <a:gd name="connsiteY10-220" fmla="*/ 0 h 3519374"/>
              <a:gd name="connsiteX0-221" fmla="*/ 177804 w 4974928"/>
              <a:gd name="connsiteY0-222" fmla="*/ 0 h 3519374"/>
              <a:gd name="connsiteX1-223" fmla="*/ 3678546 w 4974928"/>
              <a:gd name="connsiteY1-224" fmla="*/ 0 h 3519374"/>
              <a:gd name="connsiteX2-225" fmla="*/ 3823780 w 4974928"/>
              <a:gd name="connsiteY2-226" fmla="*/ 75212 h 3519374"/>
              <a:gd name="connsiteX3-227" fmla="*/ 4941214 w 4974928"/>
              <a:gd name="connsiteY3-228" fmla="*/ 1657097 h 3519374"/>
              <a:gd name="connsiteX4-229" fmla="*/ 4941223 w 4974928"/>
              <a:gd name="connsiteY4-230" fmla="*/ 1862264 h 3519374"/>
              <a:gd name="connsiteX5-231" fmla="*/ 3823789 w 4974928"/>
              <a:gd name="connsiteY5-232" fmla="*/ 3444150 h 3519374"/>
              <a:gd name="connsiteX6-233" fmla="*/ 3678567 w 4974928"/>
              <a:gd name="connsiteY6-234" fmla="*/ 3519374 h 3519374"/>
              <a:gd name="connsiteX7-235" fmla="*/ 177825 w 4974928"/>
              <a:gd name="connsiteY7-236" fmla="*/ 3519374 h 3519374"/>
              <a:gd name="connsiteX8-237" fmla="*/ 0 w 4974928"/>
              <a:gd name="connsiteY8-238" fmla="*/ 3341570 h 3519374"/>
              <a:gd name="connsiteX9-239" fmla="*/ 0 w 4974928"/>
              <a:gd name="connsiteY9-240" fmla="*/ 177754 h 3519374"/>
              <a:gd name="connsiteX10-241" fmla="*/ 177804 w 4974928"/>
              <a:gd name="connsiteY10-242" fmla="*/ 0 h 3519374"/>
              <a:gd name="connsiteX0-243" fmla="*/ 177804 w 4974928"/>
              <a:gd name="connsiteY0-244" fmla="*/ 0 h 3519374"/>
              <a:gd name="connsiteX1-245" fmla="*/ 3678546 w 4974928"/>
              <a:gd name="connsiteY1-246" fmla="*/ 0 h 3519374"/>
              <a:gd name="connsiteX2-247" fmla="*/ 3823780 w 4974928"/>
              <a:gd name="connsiteY2-248" fmla="*/ 75212 h 3519374"/>
              <a:gd name="connsiteX3-249" fmla="*/ 4941214 w 4974928"/>
              <a:gd name="connsiteY3-250" fmla="*/ 1657097 h 3519374"/>
              <a:gd name="connsiteX4-251" fmla="*/ 4941223 w 4974928"/>
              <a:gd name="connsiteY4-252" fmla="*/ 1862264 h 3519374"/>
              <a:gd name="connsiteX5-253" fmla="*/ 3823789 w 4974928"/>
              <a:gd name="connsiteY5-254" fmla="*/ 3444150 h 3519374"/>
              <a:gd name="connsiteX6-255" fmla="*/ 3678567 w 4974928"/>
              <a:gd name="connsiteY6-256" fmla="*/ 3519374 h 3519374"/>
              <a:gd name="connsiteX7-257" fmla="*/ 177825 w 4974928"/>
              <a:gd name="connsiteY7-258" fmla="*/ 3519374 h 3519374"/>
              <a:gd name="connsiteX8-259" fmla="*/ 0 w 4974928"/>
              <a:gd name="connsiteY8-260" fmla="*/ 3341570 h 3519374"/>
              <a:gd name="connsiteX9-261" fmla="*/ 0 w 4974928"/>
              <a:gd name="connsiteY9-262" fmla="*/ 177754 h 3519374"/>
              <a:gd name="connsiteX10-263" fmla="*/ 177804 w 4974928"/>
              <a:gd name="connsiteY10-264" fmla="*/ 0 h 3519374"/>
              <a:gd name="connsiteX0-265" fmla="*/ 177804 w 4974928"/>
              <a:gd name="connsiteY0-266" fmla="*/ 0 h 3519374"/>
              <a:gd name="connsiteX1-267" fmla="*/ 3678546 w 4974928"/>
              <a:gd name="connsiteY1-268" fmla="*/ 0 h 3519374"/>
              <a:gd name="connsiteX2-269" fmla="*/ 3823780 w 4974928"/>
              <a:gd name="connsiteY2-270" fmla="*/ 75212 h 3519374"/>
              <a:gd name="connsiteX3-271" fmla="*/ 4941214 w 4974928"/>
              <a:gd name="connsiteY3-272" fmla="*/ 1657097 h 3519374"/>
              <a:gd name="connsiteX4-273" fmla="*/ 4941223 w 4974928"/>
              <a:gd name="connsiteY4-274" fmla="*/ 1862264 h 3519374"/>
              <a:gd name="connsiteX5-275" fmla="*/ 3823789 w 4974928"/>
              <a:gd name="connsiteY5-276" fmla="*/ 3444150 h 3519374"/>
              <a:gd name="connsiteX6-277" fmla="*/ 3678567 w 4974928"/>
              <a:gd name="connsiteY6-278" fmla="*/ 3519374 h 3519374"/>
              <a:gd name="connsiteX7-279" fmla="*/ 177825 w 4974928"/>
              <a:gd name="connsiteY7-280" fmla="*/ 3519374 h 3519374"/>
              <a:gd name="connsiteX8-281" fmla="*/ 0 w 4974928"/>
              <a:gd name="connsiteY8-282" fmla="*/ 3341570 h 3519374"/>
              <a:gd name="connsiteX9-283" fmla="*/ 0 w 4974928"/>
              <a:gd name="connsiteY9-284" fmla="*/ 177754 h 3519374"/>
              <a:gd name="connsiteX10-285" fmla="*/ 177804 w 4974928"/>
              <a:gd name="connsiteY10-286" fmla="*/ 0 h 3519374"/>
              <a:gd name="connsiteX0-287" fmla="*/ 177804 w 4974928"/>
              <a:gd name="connsiteY0-288" fmla="*/ 0 h 3519374"/>
              <a:gd name="connsiteX1-289" fmla="*/ 3678546 w 4974928"/>
              <a:gd name="connsiteY1-290" fmla="*/ 0 h 3519374"/>
              <a:gd name="connsiteX2-291" fmla="*/ 3823780 w 4974928"/>
              <a:gd name="connsiteY2-292" fmla="*/ 75212 h 3519374"/>
              <a:gd name="connsiteX3-293" fmla="*/ 4941214 w 4974928"/>
              <a:gd name="connsiteY3-294" fmla="*/ 1657097 h 3519374"/>
              <a:gd name="connsiteX4-295" fmla="*/ 4941223 w 4974928"/>
              <a:gd name="connsiteY4-296" fmla="*/ 1862264 h 3519374"/>
              <a:gd name="connsiteX5-297" fmla="*/ 3823789 w 4974928"/>
              <a:gd name="connsiteY5-298" fmla="*/ 3444150 h 3519374"/>
              <a:gd name="connsiteX6-299" fmla="*/ 3678567 w 4974928"/>
              <a:gd name="connsiteY6-300" fmla="*/ 3519374 h 3519374"/>
              <a:gd name="connsiteX7-301" fmla="*/ 177825 w 4974928"/>
              <a:gd name="connsiteY7-302" fmla="*/ 3519374 h 3519374"/>
              <a:gd name="connsiteX8-303" fmla="*/ 0 w 4974928"/>
              <a:gd name="connsiteY8-304" fmla="*/ 3341570 h 3519374"/>
              <a:gd name="connsiteX9-305" fmla="*/ 0 w 4974928"/>
              <a:gd name="connsiteY9-306" fmla="*/ 177754 h 3519374"/>
              <a:gd name="connsiteX10-307" fmla="*/ 177804 w 4974928"/>
              <a:gd name="connsiteY10-308" fmla="*/ 0 h 3519374"/>
              <a:gd name="connsiteX0-309" fmla="*/ 177804 w 4974928"/>
              <a:gd name="connsiteY0-310" fmla="*/ 0 h 3519374"/>
              <a:gd name="connsiteX1-311" fmla="*/ 3678546 w 4974928"/>
              <a:gd name="connsiteY1-312" fmla="*/ 0 h 3519374"/>
              <a:gd name="connsiteX2-313" fmla="*/ 3823780 w 4974928"/>
              <a:gd name="connsiteY2-314" fmla="*/ 75212 h 3519374"/>
              <a:gd name="connsiteX3-315" fmla="*/ 4941214 w 4974928"/>
              <a:gd name="connsiteY3-316" fmla="*/ 1657097 h 3519374"/>
              <a:gd name="connsiteX4-317" fmla="*/ 4941223 w 4974928"/>
              <a:gd name="connsiteY4-318" fmla="*/ 1862264 h 3519374"/>
              <a:gd name="connsiteX5-319" fmla="*/ 3823789 w 4974928"/>
              <a:gd name="connsiteY5-320" fmla="*/ 3444150 h 3519374"/>
              <a:gd name="connsiteX6-321" fmla="*/ 3678567 w 4974928"/>
              <a:gd name="connsiteY6-322" fmla="*/ 3519374 h 3519374"/>
              <a:gd name="connsiteX7-323" fmla="*/ 177825 w 4974928"/>
              <a:gd name="connsiteY7-324" fmla="*/ 3519374 h 3519374"/>
              <a:gd name="connsiteX8-325" fmla="*/ 0 w 4974928"/>
              <a:gd name="connsiteY8-326" fmla="*/ 3341570 h 3519374"/>
              <a:gd name="connsiteX9-327" fmla="*/ 0 w 4974928"/>
              <a:gd name="connsiteY9-328" fmla="*/ 177754 h 3519374"/>
              <a:gd name="connsiteX10-329" fmla="*/ 177804 w 4974928"/>
              <a:gd name="connsiteY10-330" fmla="*/ 0 h 3519374"/>
              <a:gd name="connsiteX0-331" fmla="*/ 177804 w 4974928"/>
              <a:gd name="connsiteY0-332" fmla="*/ 0 h 3519374"/>
              <a:gd name="connsiteX1-333" fmla="*/ 3678546 w 4974928"/>
              <a:gd name="connsiteY1-334" fmla="*/ 0 h 3519374"/>
              <a:gd name="connsiteX2-335" fmla="*/ 3823780 w 4974928"/>
              <a:gd name="connsiteY2-336" fmla="*/ 75212 h 3519374"/>
              <a:gd name="connsiteX3-337" fmla="*/ 4941214 w 4974928"/>
              <a:gd name="connsiteY3-338" fmla="*/ 1657097 h 3519374"/>
              <a:gd name="connsiteX4-339" fmla="*/ 4941223 w 4974928"/>
              <a:gd name="connsiteY4-340" fmla="*/ 1862264 h 3519374"/>
              <a:gd name="connsiteX5-341" fmla="*/ 3823789 w 4974928"/>
              <a:gd name="connsiteY5-342" fmla="*/ 3444150 h 3519374"/>
              <a:gd name="connsiteX6-343" fmla="*/ 3678567 w 4974928"/>
              <a:gd name="connsiteY6-344" fmla="*/ 3519374 h 3519374"/>
              <a:gd name="connsiteX7-345" fmla="*/ 177825 w 4974928"/>
              <a:gd name="connsiteY7-346" fmla="*/ 3519374 h 3519374"/>
              <a:gd name="connsiteX8-347" fmla="*/ 0 w 4974928"/>
              <a:gd name="connsiteY8-348" fmla="*/ 3341570 h 3519374"/>
              <a:gd name="connsiteX9-349" fmla="*/ 0 w 4974928"/>
              <a:gd name="connsiteY9-350" fmla="*/ 177754 h 3519374"/>
              <a:gd name="connsiteX10-351" fmla="*/ 177804 w 4974928"/>
              <a:gd name="connsiteY10-352" fmla="*/ 0 h 3519374"/>
              <a:gd name="connsiteX0-353" fmla="*/ 177804 w 4974928"/>
              <a:gd name="connsiteY0-354" fmla="*/ 0 h 3519374"/>
              <a:gd name="connsiteX1-355" fmla="*/ 3678546 w 4974928"/>
              <a:gd name="connsiteY1-356" fmla="*/ 0 h 3519374"/>
              <a:gd name="connsiteX2-357" fmla="*/ 3823780 w 4974928"/>
              <a:gd name="connsiteY2-358" fmla="*/ 75212 h 3519374"/>
              <a:gd name="connsiteX3-359" fmla="*/ 4941214 w 4974928"/>
              <a:gd name="connsiteY3-360" fmla="*/ 1657097 h 3519374"/>
              <a:gd name="connsiteX4-361" fmla="*/ 4941223 w 4974928"/>
              <a:gd name="connsiteY4-362" fmla="*/ 1862264 h 3519374"/>
              <a:gd name="connsiteX5-363" fmla="*/ 3823789 w 4974928"/>
              <a:gd name="connsiteY5-364" fmla="*/ 3444150 h 3519374"/>
              <a:gd name="connsiteX6-365" fmla="*/ 3678567 w 4974928"/>
              <a:gd name="connsiteY6-366" fmla="*/ 3519374 h 3519374"/>
              <a:gd name="connsiteX7-367" fmla="*/ 177825 w 4974928"/>
              <a:gd name="connsiteY7-368" fmla="*/ 3519374 h 3519374"/>
              <a:gd name="connsiteX8-369" fmla="*/ 0 w 4974928"/>
              <a:gd name="connsiteY8-370" fmla="*/ 3341570 h 3519374"/>
              <a:gd name="connsiteX9-371" fmla="*/ 0 w 4974928"/>
              <a:gd name="connsiteY9-372" fmla="*/ 177754 h 3519374"/>
              <a:gd name="connsiteX10-373" fmla="*/ 177804 w 4974928"/>
              <a:gd name="connsiteY10-374" fmla="*/ 0 h 3519374"/>
              <a:gd name="connsiteX0-375" fmla="*/ 177804 w 4974928"/>
              <a:gd name="connsiteY0-376" fmla="*/ 0 h 3519374"/>
              <a:gd name="connsiteX1-377" fmla="*/ 3678546 w 4974928"/>
              <a:gd name="connsiteY1-378" fmla="*/ 0 h 3519374"/>
              <a:gd name="connsiteX2-379" fmla="*/ 3823780 w 4974928"/>
              <a:gd name="connsiteY2-380" fmla="*/ 75212 h 3519374"/>
              <a:gd name="connsiteX3-381" fmla="*/ 4941214 w 4974928"/>
              <a:gd name="connsiteY3-382" fmla="*/ 1657097 h 3519374"/>
              <a:gd name="connsiteX4-383" fmla="*/ 4941223 w 4974928"/>
              <a:gd name="connsiteY4-384" fmla="*/ 1862264 h 3519374"/>
              <a:gd name="connsiteX5-385" fmla="*/ 3823789 w 4974928"/>
              <a:gd name="connsiteY5-386" fmla="*/ 3444150 h 3519374"/>
              <a:gd name="connsiteX6-387" fmla="*/ 3678567 w 4974928"/>
              <a:gd name="connsiteY6-388" fmla="*/ 3519374 h 3519374"/>
              <a:gd name="connsiteX7-389" fmla="*/ 177825 w 4974928"/>
              <a:gd name="connsiteY7-390" fmla="*/ 3519374 h 3519374"/>
              <a:gd name="connsiteX8-391" fmla="*/ 0 w 4974928"/>
              <a:gd name="connsiteY8-392" fmla="*/ 3341570 h 3519374"/>
              <a:gd name="connsiteX9-393" fmla="*/ 0 w 4974928"/>
              <a:gd name="connsiteY9-394" fmla="*/ 177754 h 3519374"/>
              <a:gd name="connsiteX10-395" fmla="*/ 177804 w 4974928"/>
              <a:gd name="connsiteY10-396" fmla="*/ 0 h 35193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4974928" h="3519374">
                <a:moveTo>
                  <a:pt x="177804" y="0"/>
                </a:moveTo>
                <a:cubicBezTo>
                  <a:pt x="281958" y="0"/>
                  <a:pt x="3619635" y="0"/>
                  <a:pt x="3678546" y="0"/>
                </a:cubicBezTo>
                <a:cubicBezTo>
                  <a:pt x="3737459" y="0"/>
                  <a:pt x="3789791" y="27094"/>
                  <a:pt x="3823780" y="75212"/>
                </a:cubicBezTo>
                <a:cubicBezTo>
                  <a:pt x="3857771" y="123329"/>
                  <a:pt x="4896269" y="1593470"/>
                  <a:pt x="4941214" y="1657097"/>
                </a:cubicBezTo>
                <a:cubicBezTo>
                  <a:pt x="4986161" y="1720725"/>
                  <a:pt x="4986170" y="1798637"/>
                  <a:pt x="4941223" y="1862264"/>
                </a:cubicBezTo>
                <a:cubicBezTo>
                  <a:pt x="4896278" y="1925892"/>
                  <a:pt x="3857780" y="3396033"/>
                  <a:pt x="3823789" y="3444150"/>
                </a:cubicBezTo>
                <a:cubicBezTo>
                  <a:pt x="3789800" y="3492267"/>
                  <a:pt x="3737480" y="3519374"/>
                  <a:pt x="3678567" y="3519374"/>
                </a:cubicBezTo>
                <a:cubicBezTo>
                  <a:pt x="3619656" y="3519374"/>
                  <a:pt x="281981" y="3519374"/>
                  <a:pt x="177825" y="3519374"/>
                </a:cubicBezTo>
                <a:cubicBezTo>
                  <a:pt x="73671" y="3519374"/>
                  <a:pt x="1" y="3445725"/>
                  <a:pt x="0" y="3341570"/>
                </a:cubicBezTo>
                <a:cubicBezTo>
                  <a:pt x="1" y="3237416"/>
                  <a:pt x="1" y="281908"/>
                  <a:pt x="0" y="177754"/>
                </a:cubicBezTo>
                <a:cubicBezTo>
                  <a:pt x="1" y="73599"/>
                  <a:pt x="73649" y="0"/>
                  <a:pt x="177804" y="0"/>
                </a:cubicBezTo>
                <a:close/>
              </a:path>
            </a:pathLst>
          </a:custGeom>
          <a:gradFill>
            <a:gsLst>
              <a:gs pos="30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1368000" bIns="45720" numCol="1" spcCol="0" rtlCol="0" fromWordArt="0" anchor="ctr" anchorCtr="0" forceAA="0" compatLnSpc="1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第三部分</a:t>
            </a:r>
            <a:endParaRPr lang="zh-CN" altLang="en-US" sz="28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1" name="椭圆 30"/>
          <p:cNvSpPr/>
          <p:nvPr>
            <p:custDataLst>
              <p:tags r:id="rId3"/>
            </p:custDataLst>
          </p:nvPr>
        </p:nvSpPr>
        <p:spPr>
          <a:xfrm>
            <a:off x="4540885" y="2213610"/>
            <a:ext cx="2789644" cy="278964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当前</a:t>
            </a:r>
            <a:r>
              <a:rPr lang="zh-CN" altLang="en-US" sz="24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进展</a:t>
            </a:r>
            <a:endParaRPr lang="zh-CN" altLang="en-US" sz="24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05465" y="260985"/>
            <a:ext cx="1276350" cy="10858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60" y="1262380"/>
            <a:ext cx="10368915" cy="491998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-9525" y="333375"/>
            <a:ext cx="3472815" cy="460375"/>
            <a:chOff x="-15" y="525"/>
            <a:chExt cx="5469" cy="725"/>
          </a:xfrm>
        </p:grpSpPr>
        <p:sp>
          <p:nvSpPr>
            <p:cNvPr id="15" name="文本框 14"/>
            <p:cNvSpPr txBox="1"/>
            <p:nvPr/>
          </p:nvSpPr>
          <p:spPr>
            <a:xfrm>
              <a:off x="300" y="525"/>
              <a:ext cx="5154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r>
                <a:rPr lang="zh-CN" altLang="zh-CN" sz="2400" b="1" dirty="0">
                  <a:solidFill>
                    <a:srgbClr val="0A347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AI数字助手</a:t>
              </a:r>
              <a:endParaRPr lang="zh-CN" altLang="zh-CN" sz="2400" b="1">
                <a:gradFill>
                  <a:gsLst>
                    <a:gs pos="100000">
                      <a:srgbClr val="0A347F"/>
                    </a:gs>
                    <a:gs pos="0">
                      <a:srgbClr val="0042A6"/>
                    </a:gs>
                  </a:gsLst>
                  <a:lin ang="5400000"/>
                </a:gradFill>
                <a:effectLst/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-15" y="583"/>
              <a:ext cx="150" cy="609"/>
            </a:xfrm>
            <a:prstGeom prst="rect">
              <a:avLst/>
            </a:prstGeom>
            <a:solidFill>
              <a:srgbClr val="0A347F"/>
            </a:solidFill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0A347F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1264285" y="3938906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折线图展示</a:t>
            </a:r>
            <a:endParaRPr lang="zh-CN" altLang="en-US" sz="20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8713470" y="3938906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总览</a:t>
            </a: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一张图展示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3"/>
            </p:custDataLst>
          </p:nvPr>
        </p:nvSpPr>
        <p:spPr>
          <a:xfrm>
            <a:off x="4972685" y="3938906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排行展示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1229995" y="1529716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列表展示</a:t>
            </a:r>
            <a:endParaRPr lang="zh-CN" altLang="en-US" sz="20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8702675" y="1529716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柱状图展示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6"/>
            </p:custDataLst>
          </p:nvPr>
        </p:nvSpPr>
        <p:spPr>
          <a:xfrm>
            <a:off x="4966335" y="1529716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饼状图展示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4955" y="1989455"/>
            <a:ext cx="3683000" cy="150495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8015" y="1989455"/>
            <a:ext cx="3175000" cy="157861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120" y="1953895"/>
            <a:ext cx="3086100" cy="154114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9120" y="4288790"/>
            <a:ext cx="3086100" cy="187325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48015" y="4328160"/>
            <a:ext cx="3220085" cy="183451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84955" y="4328160"/>
            <a:ext cx="3639185" cy="1882140"/>
          </a:xfrm>
          <a:prstGeom prst="rect">
            <a:avLst/>
          </a:prstGeom>
        </p:spPr>
      </p:pic>
      <p:pic>
        <p:nvPicPr>
          <p:cNvPr id="2" name="图片 1" descr="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05465" y="260985"/>
            <a:ext cx="1276350" cy="108585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-9525" y="333375"/>
            <a:ext cx="3472815" cy="460375"/>
            <a:chOff x="-15" y="525"/>
            <a:chExt cx="5469" cy="725"/>
          </a:xfrm>
        </p:grpSpPr>
        <p:sp>
          <p:nvSpPr>
            <p:cNvPr id="4" name="文本框 3"/>
            <p:cNvSpPr txBox="1"/>
            <p:nvPr/>
          </p:nvSpPr>
          <p:spPr>
            <a:xfrm>
              <a:off x="300" y="525"/>
              <a:ext cx="5154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r>
                <a:rPr lang="zh-CN" altLang="zh-CN" sz="2400" b="1" dirty="0">
                  <a:solidFill>
                    <a:srgbClr val="0A347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系统播报展示</a:t>
              </a:r>
              <a:endParaRPr lang="zh-CN" altLang="zh-CN" sz="2400" b="1">
                <a:gradFill>
                  <a:gsLst>
                    <a:gs pos="100000">
                      <a:srgbClr val="0A347F"/>
                    </a:gs>
                    <a:gs pos="0">
                      <a:srgbClr val="0042A6"/>
                    </a:gs>
                  </a:gsLst>
                  <a:lin ang="5400000"/>
                </a:gradFill>
                <a:effectLst/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-15" y="583"/>
              <a:ext cx="150" cy="609"/>
            </a:xfrm>
            <a:prstGeom prst="rect">
              <a:avLst/>
            </a:prstGeom>
            <a:solidFill>
              <a:srgbClr val="0A347F"/>
            </a:solidFill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0A347F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</p:spTree>
    <p:custDataLst>
      <p:tags r:id="rId1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>
            <p:custDataLst>
              <p:tags r:id="rId1"/>
            </p:custDataLst>
          </p:nvPr>
        </p:nvSpPr>
        <p:spPr>
          <a:xfrm>
            <a:off x="695960" y="1440000"/>
            <a:ext cx="10800080" cy="4932000"/>
          </a:xfrm>
          <a:prstGeom prst="rect">
            <a:avLst/>
          </a:prstGeom>
          <a:gradFill>
            <a:gsLst>
              <a:gs pos="0">
                <a:schemeClr val="accent1">
                  <a:alpha val="5000"/>
                </a:schemeClr>
              </a:gs>
              <a:gs pos="10000">
                <a:schemeClr val="accent1">
                  <a:lumMod val="45000"/>
                  <a:lumOff val="55000"/>
                  <a:alpha val="0"/>
                </a:schemeClr>
              </a:gs>
              <a:gs pos="86000">
                <a:schemeClr val="accent1">
                  <a:lumMod val="45000"/>
                  <a:lumOff val="55000"/>
                  <a:alpha val="0"/>
                </a:schemeClr>
              </a:gs>
              <a:gs pos="100000">
                <a:schemeClr val="accent1">
                  <a:alpha val="5000"/>
                </a:schemeClr>
              </a:gs>
            </a:gsLst>
            <a:lin ang="0" scaled="0"/>
          </a:gradFill>
          <a:ln w="22225">
            <a:gradFill>
              <a:gsLst>
                <a:gs pos="100000">
                  <a:schemeClr val="accent1">
                    <a:alpha val="40000"/>
                  </a:schemeClr>
                </a:gs>
                <a:gs pos="27000">
                  <a:schemeClr val="accent1">
                    <a:lumMod val="20000"/>
                    <a:lumOff val="80000"/>
                    <a:alpha val="0"/>
                  </a:schemeClr>
                </a:gs>
                <a:gs pos="73000">
                  <a:schemeClr val="accent1">
                    <a:lumMod val="20000"/>
                    <a:lumOff val="80000"/>
                    <a:alpha val="0"/>
                  </a:schemeClr>
                </a:gs>
                <a:gs pos="0">
                  <a:schemeClr val="accent1">
                    <a:alpha val="40000"/>
                  </a:schemeClr>
                </a:gs>
              </a:gsLst>
              <a:lin ang="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50000"/>
              </a:lnSpc>
              <a:buClrTx/>
              <a:buSzTx/>
              <a:buFontTx/>
            </a:pPr>
            <a:endParaRPr lang="zh-CN" altLang="en-US" sz="1000" dirty="0">
              <a:solidFill>
                <a:schemeClr val="accent1"/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15" name="任意多边形: 形状 14"/>
          <p:cNvSpPr/>
          <p:nvPr>
            <p:custDataLst>
              <p:tags r:id="rId2"/>
            </p:custDataLst>
          </p:nvPr>
        </p:nvSpPr>
        <p:spPr>
          <a:xfrm>
            <a:off x="650074" y="6080227"/>
            <a:ext cx="352425" cy="352425"/>
          </a:xfrm>
          <a:custGeom>
            <a:avLst/>
            <a:gdLst>
              <a:gd name="connsiteX0" fmla="*/ 38113 w 352425"/>
              <a:gd name="connsiteY0" fmla="*/ 0 h 352425"/>
              <a:gd name="connsiteX1" fmla="*/ 62232 w 352425"/>
              <a:gd name="connsiteY1" fmla="*/ 0 h 352425"/>
              <a:gd name="connsiteX2" fmla="*/ 100328 w 352425"/>
              <a:gd name="connsiteY2" fmla="*/ 38098 h 352425"/>
              <a:gd name="connsiteX3" fmla="*/ 100328 w 352425"/>
              <a:gd name="connsiteY3" fmla="*/ 209562 h 352425"/>
              <a:gd name="connsiteX4" fmla="*/ 138416 w 352425"/>
              <a:gd name="connsiteY4" fmla="*/ 247653 h 352425"/>
              <a:gd name="connsiteX5" fmla="*/ 314342 w 352425"/>
              <a:gd name="connsiteY5" fmla="*/ 247653 h 352425"/>
              <a:gd name="connsiteX6" fmla="*/ 352425 w 352425"/>
              <a:gd name="connsiteY6" fmla="*/ 285734 h 352425"/>
              <a:gd name="connsiteX7" fmla="*/ 352425 w 352425"/>
              <a:gd name="connsiteY7" fmla="*/ 314327 h 352425"/>
              <a:gd name="connsiteX8" fmla="*/ 314323 w 352425"/>
              <a:gd name="connsiteY8" fmla="*/ 352425 h 352425"/>
              <a:gd name="connsiteX9" fmla="*/ 38109 w 352425"/>
              <a:gd name="connsiteY9" fmla="*/ 352425 h 352425"/>
              <a:gd name="connsiteX10" fmla="*/ 0 w 352425"/>
              <a:gd name="connsiteY10" fmla="*/ 314316 h 352425"/>
              <a:gd name="connsiteX11" fmla="*/ 0 w 352425"/>
              <a:gd name="connsiteY11" fmla="*/ 38113 h 352425"/>
              <a:gd name="connsiteX12" fmla="*/ 38113 w 352425"/>
              <a:gd name="connsiteY12" fmla="*/ 0 h 352425"/>
              <a:gd name="connsiteX0-1" fmla="*/ 38113 w 352425"/>
              <a:gd name="connsiteY0-2" fmla="*/ 0 h 352425"/>
              <a:gd name="connsiteX1-3" fmla="*/ 62232 w 352425"/>
              <a:gd name="connsiteY1-4" fmla="*/ 0 h 352425"/>
              <a:gd name="connsiteX2-5" fmla="*/ 100328 w 352425"/>
              <a:gd name="connsiteY2-6" fmla="*/ 38098 h 352425"/>
              <a:gd name="connsiteX3-7" fmla="*/ 100328 w 352425"/>
              <a:gd name="connsiteY3-8" fmla="*/ 209562 h 352425"/>
              <a:gd name="connsiteX4-9" fmla="*/ 138416 w 352425"/>
              <a:gd name="connsiteY4-10" fmla="*/ 247653 h 352425"/>
              <a:gd name="connsiteX5-11" fmla="*/ 314342 w 352425"/>
              <a:gd name="connsiteY5-12" fmla="*/ 247653 h 352425"/>
              <a:gd name="connsiteX6-13" fmla="*/ 352425 w 352425"/>
              <a:gd name="connsiteY6-14" fmla="*/ 285734 h 352425"/>
              <a:gd name="connsiteX7-15" fmla="*/ 352425 w 352425"/>
              <a:gd name="connsiteY7-16" fmla="*/ 314327 h 352425"/>
              <a:gd name="connsiteX8-17" fmla="*/ 314323 w 352425"/>
              <a:gd name="connsiteY8-18" fmla="*/ 352425 h 352425"/>
              <a:gd name="connsiteX9-19" fmla="*/ 38109 w 352425"/>
              <a:gd name="connsiteY9-20" fmla="*/ 352425 h 352425"/>
              <a:gd name="connsiteX10-21" fmla="*/ 0 w 352425"/>
              <a:gd name="connsiteY10-22" fmla="*/ 314316 h 352425"/>
              <a:gd name="connsiteX11-23" fmla="*/ 0 w 352425"/>
              <a:gd name="connsiteY11-24" fmla="*/ 38113 h 352425"/>
              <a:gd name="connsiteX12-25" fmla="*/ 38113 w 352425"/>
              <a:gd name="connsiteY12-26" fmla="*/ 0 h 352425"/>
              <a:gd name="connsiteX0-27" fmla="*/ 38113 w 352425"/>
              <a:gd name="connsiteY0-28" fmla="*/ 0 h 352425"/>
              <a:gd name="connsiteX1-29" fmla="*/ 62232 w 352425"/>
              <a:gd name="connsiteY1-30" fmla="*/ 0 h 352425"/>
              <a:gd name="connsiteX2-31" fmla="*/ 100328 w 352425"/>
              <a:gd name="connsiteY2-32" fmla="*/ 38098 h 352425"/>
              <a:gd name="connsiteX3-33" fmla="*/ 100328 w 352425"/>
              <a:gd name="connsiteY3-34" fmla="*/ 209562 h 352425"/>
              <a:gd name="connsiteX4-35" fmla="*/ 138416 w 352425"/>
              <a:gd name="connsiteY4-36" fmla="*/ 247653 h 352425"/>
              <a:gd name="connsiteX5-37" fmla="*/ 314342 w 352425"/>
              <a:gd name="connsiteY5-38" fmla="*/ 247653 h 352425"/>
              <a:gd name="connsiteX6-39" fmla="*/ 352425 w 352425"/>
              <a:gd name="connsiteY6-40" fmla="*/ 285734 h 352425"/>
              <a:gd name="connsiteX7-41" fmla="*/ 352425 w 352425"/>
              <a:gd name="connsiteY7-42" fmla="*/ 314327 h 352425"/>
              <a:gd name="connsiteX8-43" fmla="*/ 314323 w 352425"/>
              <a:gd name="connsiteY8-44" fmla="*/ 352425 h 352425"/>
              <a:gd name="connsiteX9-45" fmla="*/ 38109 w 352425"/>
              <a:gd name="connsiteY9-46" fmla="*/ 352425 h 352425"/>
              <a:gd name="connsiteX10-47" fmla="*/ 0 w 352425"/>
              <a:gd name="connsiteY10-48" fmla="*/ 314316 h 352425"/>
              <a:gd name="connsiteX11-49" fmla="*/ 0 w 352425"/>
              <a:gd name="connsiteY11-50" fmla="*/ 38113 h 352425"/>
              <a:gd name="connsiteX12-51" fmla="*/ 38113 w 352425"/>
              <a:gd name="connsiteY12-52" fmla="*/ 0 h 352425"/>
              <a:gd name="connsiteX0-53" fmla="*/ 38113 w 352425"/>
              <a:gd name="connsiteY0-54" fmla="*/ 0 h 352425"/>
              <a:gd name="connsiteX1-55" fmla="*/ 62232 w 352425"/>
              <a:gd name="connsiteY1-56" fmla="*/ 0 h 352425"/>
              <a:gd name="connsiteX2-57" fmla="*/ 100328 w 352425"/>
              <a:gd name="connsiteY2-58" fmla="*/ 38098 h 352425"/>
              <a:gd name="connsiteX3-59" fmla="*/ 100328 w 352425"/>
              <a:gd name="connsiteY3-60" fmla="*/ 209562 h 352425"/>
              <a:gd name="connsiteX4-61" fmla="*/ 138416 w 352425"/>
              <a:gd name="connsiteY4-62" fmla="*/ 247653 h 352425"/>
              <a:gd name="connsiteX5-63" fmla="*/ 314342 w 352425"/>
              <a:gd name="connsiteY5-64" fmla="*/ 247653 h 352425"/>
              <a:gd name="connsiteX6-65" fmla="*/ 352425 w 352425"/>
              <a:gd name="connsiteY6-66" fmla="*/ 285734 h 352425"/>
              <a:gd name="connsiteX7-67" fmla="*/ 352425 w 352425"/>
              <a:gd name="connsiteY7-68" fmla="*/ 314327 h 352425"/>
              <a:gd name="connsiteX8-69" fmla="*/ 314323 w 352425"/>
              <a:gd name="connsiteY8-70" fmla="*/ 352425 h 352425"/>
              <a:gd name="connsiteX9-71" fmla="*/ 38109 w 352425"/>
              <a:gd name="connsiteY9-72" fmla="*/ 352425 h 352425"/>
              <a:gd name="connsiteX10-73" fmla="*/ 0 w 352425"/>
              <a:gd name="connsiteY10-74" fmla="*/ 314316 h 352425"/>
              <a:gd name="connsiteX11-75" fmla="*/ 0 w 352425"/>
              <a:gd name="connsiteY11-76" fmla="*/ 38113 h 352425"/>
              <a:gd name="connsiteX12-77" fmla="*/ 38113 w 352425"/>
              <a:gd name="connsiteY12-78" fmla="*/ 0 h 352425"/>
              <a:gd name="connsiteX0-79" fmla="*/ 38113 w 352425"/>
              <a:gd name="connsiteY0-80" fmla="*/ 0 h 352425"/>
              <a:gd name="connsiteX1-81" fmla="*/ 62232 w 352425"/>
              <a:gd name="connsiteY1-82" fmla="*/ 0 h 352425"/>
              <a:gd name="connsiteX2-83" fmla="*/ 100328 w 352425"/>
              <a:gd name="connsiteY2-84" fmla="*/ 38098 h 352425"/>
              <a:gd name="connsiteX3-85" fmla="*/ 100328 w 352425"/>
              <a:gd name="connsiteY3-86" fmla="*/ 209562 h 352425"/>
              <a:gd name="connsiteX4-87" fmla="*/ 138416 w 352425"/>
              <a:gd name="connsiteY4-88" fmla="*/ 247653 h 352425"/>
              <a:gd name="connsiteX5-89" fmla="*/ 314342 w 352425"/>
              <a:gd name="connsiteY5-90" fmla="*/ 247653 h 352425"/>
              <a:gd name="connsiteX6-91" fmla="*/ 352425 w 352425"/>
              <a:gd name="connsiteY6-92" fmla="*/ 285734 h 352425"/>
              <a:gd name="connsiteX7-93" fmla="*/ 352425 w 352425"/>
              <a:gd name="connsiteY7-94" fmla="*/ 314327 h 352425"/>
              <a:gd name="connsiteX8-95" fmla="*/ 314323 w 352425"/>
              <a:gd name="connsiteY8-96" fmla="*/ 352425 h 352425"/>
              <a:gd name="connsiteX9-97" fmla="*/ 38109 w 352425"/>
              <a:gd name="connsiteY9-98" fmla="*/ 352425 h 352425"/>
              <a:gd name="connsiteX10-99" fmla="*/ 0 w 352425"/>
              <a:gd name="connsiteY10-100" fmla="*/ 314316 h 352425"/>
              <a:gd name="connsiteX11-101" fmla="*/ 0 w 352425"/>
              <a:gd name="connsiteY11-102" fmla="*/ 38113 h 352425"/>
              <a:gd name="connsiteX12-103" fmla="*/ 38113 w 352425"/>
              <a:gd name="connsiteY12-104" fmla="*/ 0 h 352425"/>
              <a:gd name="connsiteX0-105" fmla="*/ 38113 w 352425"/>
              <a:gd name="connsiteY0-106" fmla="*/ 0 h 352425"/>
              <a:gd name="connsiteX1-107" fmla="*/ 62232 w 352425"/>
              <a:gd name="connsiteY1-108" fmla="*/ 0 h 352425"/>
              <a:gd name="connsiteX2-109" fmla="*/ 100328 w 352425"/>
              <a:gd name="connsiteY2-110" fmla="*/ 38098 h 352425"/>
              <a:gd name="connsiteX3-111" fmla="*/ 100328 w 352425"/>
              <a:gd name="connsiteY3-112" fmla="*/ 209562 h 352425"/>
              <a:gd name="connsiteX4-113" fmla="*/ 138416 w 352425"/>
              <a:gd name="connsiteY4-114" fmla="*/ 247653 h 352425"/>
              <a:gd name="connsiteX5-115" fmla="*/ 314342 w 352425"/>
              <a:gd name="connsiteY5-116" fmla="*/ 247653 h 352425"/>
              <a:gd name="connsiteX6-117" fmla="*/ 352425 w 352425"/>
              <a:gd name="connsiteY6-118" fmla="*/ 285734 h 352425"/>
              <a:gd name="connsiteX7-119" fmla="*/ 352425 w 352425"/>
              <a:gd name="connsiteY7-120" fmla="*/ 314327 h 352425"/>
              <a:gd name="connsiteX8-121" fmla="*/ 314323 w 352425"/>
              <a:gd name="connsiteY8-122" fmla="*/ 352425 h 352425"/>
              <a:gd name="connsiteX9-123" fmla="*/ 38109 w 352425"/>
              <a:gd name="connsiteY9-124" fmla="*/ 352425 h 352425"/>
              <a:gd name="connsiteX10-125" fmla="*/ 0 w 352425"/>
              <a:gd name="connsiteY10-126" fmla="*/ 314316 h 352425"/>
              <a:gd name="connsiteX11-127" fmla="*/ 0 w 352425"/>
              <a:gd name="connsiteY11-128" fmla="*/ 38113 h 352425"/>
              <a:gd name="connsiteX12-129" fmla="*/ 38113 w 352425"/>
              <a:gd name="connsiteY12-130" fmla="*/ 0 h 352425"/>
              <a:gd name="connsiteX0-131" fmla="*/ 38113 w 352425"/>
              <a:gd name="connsiteY0-132" fmla="*/ 0 h 352425"/>
              <a:gd name="connsiteX1-133" fmla="*/ 62232 w 352425"/>
              <a:gd name="connsiteY1-134" fmla="*/ 0 h 352425"/>
              <a:gd name="connsiteX2-135" fmla="*/ 100328 w 352425"/>
              <a:gd name="connsiteY2-136" fmla="*/ 38098 h 352425"/>
              <a:gd name="connsiteX3-137" fmla="*/ 100328 w 352425"/>
              <a:gd name="connsiteY3-138" fmla="*/ 209562 h 352425"/>
              <a:gd name="connsiteX4-139" fmla="*/ 138416 w 352425"/>
              <a:gd name="connsiteY4-140" fmla="*/ 247653 h 352425"/>
              <a:gd name="connsiteX5-141" fmla="*/ 314342 w 352425"/>
              <a:gd name="connsiteY5-142" fmla="*/ 247653 h 352425"/>
              <a:gd name="connsiteX6-143" fmla="*/ 352425 w 352425"/>
              <a:gd name="connsiteY6-144" fmla="*/ 285734 h 352425"/>
              <a:gd name="connsiteX7-145" fmla="*/ 352425 w 352425"/>
              <a:gd name="connsiteY7-146" fmla="*/ 314327 h 352425"/>
              <a:gd name="connsiteX8-147" fmla="*/ 314323 w 352425"/>
              <a:gd name="connsiteY8-148" fmla="*/ 352425 h 352425"/>
              <a:gd name="connsiteX9-149" fmla="*/ 38109 w 352425"/>
              <a:gd name="connsiteY9-150" fmla="*/ 352425 h 352425"/>
              <a:gd name="connsiteX10-151" fmla="*/ 0 w 352425"/>
              <a:gd name="connsiteY10-152" fmla="*/ 314316 h 352425"/>
              <a:gd name="connsiteX11-153" fmla="*/ 0 w 352425"/>
              <a:gd name="connsiteY11-154" fmla="*/ 38113 h 352425"/>
              <a:gd name="connsiteX12-155" fmla="*/ 38113 w 352425"/>
              <a:gd name="connsiteY12-156" fmla="*/ 0 h 352425"/>
              <a:gd name="connsiteX0-157" fmla="*/ 38113 w 352425"/>
              <a:gd name="connsiteY0-158" fmla="*/ 0 h 352425"/>
              <a:gd name="connsiteX1-159" fmla="*/ 62232 w 352425"/>
              <a:gd name="connsiteY1-160" fmla="*/ 0 h 352425"/>
              <a:gd name="connsiteX2-161" fmla="*/ 100328 w 352425"/>
              <a:gd name="connsiteY2-162" fmla="*/ 38098 h 352425"/>
              <a:gd name="connsiteX3-163" fmla="*/ 100328 w 352425"/>
              <a:gd name="connsiteY3-164" fmla="*/ 209562 h 352425"/>
              <a:gd name="connsiteX4-165" fmla="*/ 138416 w 352425"/>
              <a:gd name="connsiteY4-166" fmla="*/ 247653 h 352425"/>
              <a:gd name="connsiteX5-167" fmla="*/ 314342 w 352425"/>
              <a:gd name="connsiteY5-168" fmla="*/ 247653 h 352425"/>
              <a:gd name="connsiteX6-169" fmla="*/ 352425 w 352425"/>
              <a:gd name="connsiteY6-170" fmla="*/ 285734 h 352425"/>
              <a:gd name="connsiteX7-171" fmla="*/ 352425 w 352425"/>
              <a:gd name="connsiteY7-172" fmla="*/ 314327 h 352425"/>
              <a:gd name="connsiteX8-173" fmla="*/ 314323 w 352425"/>
              <a:gd name="connsiteY8-174" fmla="*/ 352425 h 352425"/>
              <a:gd name="connsiteX9-175" fmla="*/ 38109 w 352425"/>
              <a:gd name="connsiteY9-176" fmla="*/ 352425 h 352425"/>
              <a:gd name="connsiteX10-177" fmla="*/ 0 w 352425"/>
              <a:gd name="connsiteY10-178" fmla="*/ 314316 h 352425"/>
              <a:gd name="connsiteX11-179" fmla="*/ 0 w 352425"/>
              <a:gd name="connsiteY11-180" fmla="*/ 38113 h 352425"/>
              <a:gd name="connsiteX12-181" fmla="*/ 38113 w 352425"/>
              <a:gd name="connsiteY12-182" fmla="*/ 0 h 352425"/>
              <a:gd name="connsiteX0-183" fmla="*/ 38113 w 352425"/>
              <a:gd name="connsiteY0-184" fmla="*/ 0 h 352425"/>
              <a:gd name="connsiteX1-185" fmla="*/ 62232 w 352425"/>
              <a:gd name="connsiteY1-186" fmla="*/ 0 h 352425"/>
              <a:gd name="connsiteX2-187" fmla="*/ 100328 w 352425"/>
              <a:gd name="connsiteY2-188" fmla="*/ 38098 h 352425"/>
              <a:gd name="connsiteX3-189" fmla="*/ 100328 w 352425"/>
              <a:gd name="connsiteY3-190" fmla="*/ 209562 h 352425"/>
              <a:gd name="connsiteX4-191" fmla="*/ 138416 w 352425"/>
              <a:gd name="connsiteY4-192" fmla="*/ 247653 h 352425"/>
              <a:gd name="connsiteX5-193" fmla="*/ 314342 w 352425"/>
              <a:gd name="connsiteY5-194" fmla="*/ 247653 h 352425"/>
              <a:gd name="connsiteX6-195" fmla="*/ 352425 w 352425"/>
              <a:gd name="connsiteY6-196" fmla="*/ 285734 h 352425"/>
              <a:gd name="connsiteX7-197" fmla="*/ 352425 w 352425"/>
              <a:gd name="connsiteY7-198" fmla="*/ 314327 h 352425"/>
              <a:gd name="connsiteX8-199" fmla="*/ 314323 w 352425"/>
              <a:gd name="connsiteY8-200" fmla="*/ 352425 h 352425"/>
              <a:gd name="connsiteX9-201" fmla="*/ 38109 w 352425"/>
              <a:gd name="connsiteY9-202" fmla="*/ 352425 h 352425"/>
              <a:gd name="connsiteX10-203" fmla="*/ 0 w 352425"/>
              <a:gd name="connsiteY10-204" fmla="*/ 314316 h 352425"/>
              <a:gd name="connsiteX11-205" fmla="*/ 0 w 352425"/>
              <a:gd name="connsiteY11-206" fmla="*/ 38113 h 352425"/>
              <a:gd name="connsiteX12-207" fmla="*/ 38113 w 352425"/>
              <a:gd name="connsiteY12-208" fmla="*/ 0 h 352425"/>
              <a:gd name="connsiteX0-209" fmla="*/ 38113 w 352425"/>
              <a:gd name="connsiteY0-210" fmla="*/ 0 h 352425"/>
              <a:gd name="connsiteX1-211" fmla="*/ 62232 w 352425"/>
              <a:gd name="connsiteY1-212" fmla="*/ 0 h 352425"/>
              <a:gd name="connsiteX2-213" fmla="*/ 100328 w 352425"/>
              <a:gd name="connsiteY2-214" fmla="*/ 38098 h 352425"/>
              <a:gd name="connsiteX3-215" fmla="*/ 100328 w 352425"/>
              <a:gd name="connsiteY3-216" fmla="*/ 209562 h 352425"/>
              <a:gd name="connsiteX4-217" fmla="*/ 138416 w 352425"/>
              <a:gd name="connsiteY4-218" fmla="*/ 247653 h 352425"/>
              <a:gd name="connsiteX5-219" fmla="*/ 314342 w 352425"/>
              <a:gd name="connsiteY5-220" fmla="*/ 247653 h 352425"/>
              <a:gd name="connsiteX6-221" fmla="*/ 352425 w 352425"/>
              <a:gd name="connsiteY6-222" fmla="*/ 285734 h 352425"/>
              <a:gd name="connsiteX7-223" fmla="*/ 352425 w 352425"/>
              <a:gd name="connsiteY7-224" fmla="*/ 314327 h 352425"/>
              <a:gd name="connsiteX8-225" fmla="*/ 314323 w 352425"/>
              <a:gd name="connsiteY8-226" fmla="*/ 352425 h 352425"/>
              <a:gd name="connsiteX9-227" fmla="*/ 38109 w 352425"/>
              <a:gd name="connsiteY9-228" fmla="*/ 352425 h 352425"/>
              <a:gd name="connsiteX10-229" fmla="*/ 0 w 352425"/>
              <a:gd name="connsiteY10-230" fmla="*/ 314316 h 352425"/>
              <a:gd name="connsiteX11-231" fmla="*/ 0 w 352425"/>
              <a:gd name="connsiteY11-232" fmla="*/ 38113 h 352425"/>
              <a:gd name="connsiteX12-233" fmla="*/ 38113 w 352425"/>
              <a:gd name="connsiteY12-234" fmla="*/ 0 h 352425"/>
              <a:gd name="connsiteX0-235" fmla="*/ 38113 w 352425"/>
              <a:gd name="connsiteY0-236" fmla="*/ 0 h 352425"/>
              <a:gd name="connsiteX1-237" fmla="*/ 62232 w 352425"/>
              <a:gd name="connsiteY1-238" fmla="*/ 0 h 352425"/>
              <a:gd name="connsiteX2-239" fmla="*/ 100328 w 352425"/>
              <a:gd name="connsiteY2-240" fmla="*/ 38098 h 352425"/>
              <a:gd name="connsiteX3-241" fmla="*/ 100328 w 352425"/>
              <a:gd name="connsiteY3-242" fmla="*/ 209562 h 352425"/>
              <a:gd name="connsiteX4-243" fmla="*/ 138416 w 352425"/>
              <a:gd name="connsiteY4-244" fmla="*/ 247653 h 352425"/>
              <a:gd name="connsiteX5-245" fmla="*/ 314342 w 352425"/>
              <a:gd name="connsiteY5-246" fmla="*/ 247653 h 352425"/>
              <a:gd name="connsiteX6-247" fmla="*/ 352425 w 352425"/>
              <a:gd name="connsiteY6-248" fmla="*/ 285734 h 352425"/>
              <a:gd name="connsiteX7-249" fmla="*/ 352425 w 352425"/>
              <a:gd name="connsiteY7-250" fmla="*/ 314327 h 352425"/>
              <a:gd name="connsiteX8-251" fmla="*/ 314323 w 352425"/>
              <a:gd name="connsiteY8-252" fmla="*/ 352425 h 352425"/>
              <a:gd name="connsiteX9-253" fmla="*/ 38109 w 352425"/>
              <a:gd name="connsiteY9-254" fmla="*/ 352425 h 352425"/>
              <a:gd name="connsiteX10-255" fmla="*/ 0 w 352425"/>
              <a:gd name="connsiteY10-256" fmla="*/ 314316 h 352425"/>
              <a:gd name="connsiteX11-257" fmla="*/ 0 w 352425"/>
              <a:gd name="connsiteY11-258" fmla="*/ 38113 h 352425"/>
              <a:gd name="connsiteX12-259" fmla="*/ 38113 w 352425"/>
              <a:gd name="connsiteY12-260" fmla="*/ 0 h 352425"/>
              <a:gd name="connsiteX0-261" fmla="*/ 38113 w 352425"/>
              <a:gd name="connsiteY0-262" fmla="*/ 0 h 352425"/>
              <a:gd name="connsiteX1-263" fmla="*/ 62232 w 352425"/>
              <a:gd name="connsiteY1-264" fmla="*/ 0 h 352425"/>
              <a:gd name="connsiteX2-265" fmla="*/ 100328 w 352425"/>
              <a:gd name="connsiteY2-266" fmla="*/ 38098 h 352425"/>
              <a:gd name="connsiteX3-267" fmla="*/ 100328 w 352425"/>
              <a:gd name="connsiteY3-268" fmla="*/ 209562 h 352425"/>
              <a:gd name="connsiteX4-269" fmla="*/ 138416 w 352425"/>
              <a:gd name="connsiteY4-270" fmla="*/ 247653 h 352425"/>
              <a:gd name="connsiteX5-271" fmla="*/ 314342 w 352425"/>
              <a:gd name="connsiteY5-272" fmla="*/ 247653 h 352425"/>
              <a:gd name="connsiteX6-273" fmla="*/ 352425 w 352425"/>
              <a:gd name="connsiteY6-274" fmla="*/ 285734 h 352425"/>
              <a:gd name="connsiteX7-275" fmla="*/ 352425 w 352425"/>
              <a:gd name="connsiteY7-276" fmla="*/ 314327 h 352425"/>
              <a:gd name="connsiteX8-277" fmla="*/ 314323 w 352425"/>
              <a:gd name="connsiteY8-278" fmla="*/ 352425 h 352425"/>
              <a:gd name="connsiteX9-279" fmla="*/ 38109 w 352425"/>
              <a:gd name="connsiteY9-280" fmla="*/ 352425 h 352425"/>
              <a:gd name="connsiteX10-281" fmla="*/ 0 w 352425"/>
              <a:gd name="connsiteY10-282" fmla="*/ 314316 h 352425"/>
              <a:gd name="connsiteX11-283" fmla="*/ 0 w 352425"/>
              <a:gd name="connsiteY11-284" fmla="*/ 38113 h 352425"/>
              <a:gd name="connsiteX12-285" fmla="*/ 38113 w 352425"/>
              <a:gd name="connsiteY12-286" fmla="*/ 0 h 352425"/>
              <a:gd name="connsiteX0-287" fmla="*/ 38113 w 352425"/>
              <a:gd name="connsiteY0-288" fmla="*/ 0 h 352425"/>
              <a:gd name="connsiteX1-289" fmla="*/ 62232 w 352425"/>
              <a:gd name="connsiteY1-290" fmla="*/ 0 h 352425"/>
              <a:gd name="connsiteX2-291" fmla="*/ 100328 w 352425"/>
              <a:gd name="connsiteY2-292" fmla="*/ 38098 h 352425"/>
              <a:gd name="connsiteX3-293" fmla="*/ 100328 w 352425"/>
              <a:gd name="connsiteY3-294" fmla="*/ 209562 h 352425"/>
              <a:gd name="connsiteX4-295" fmla="*/ 138416 w 352425"/>
              <a:gd name="connsiteY4-296" fmla="*/ 247653 h 352425"/>
              <a:gd name="connsiteX5-297" fmla="*/ 314342 w 352425"/>
              <a:gd name="connsiteY5-298" fmla="*/ 247653 h 352425"/>
              <a:gd name="connsiteX6-299" fmla="*/ 352425 w 352425"/>
              <a:gd name="connsiteY6-300" fmla="*/ 285734 h 352425"/>
              <a:gd name="connsiteX7-301" fmla="*/ 352425 w 352425"/>
              <a:gd name="connsiteY7-302" fmla="*/ 314327 h 352425"/>
              <a:gd name="connsiteX8-303" fmla="*/ 314323 w 352425"/>
              <a:gd name="connsiteY8-304" fmla="*/ 352425 h 352425"/>
              <a:gd name="connsiteX9-305" fmla="*/ 38109 w 352425"/>
              <a:gd name="connsiteY9-306" fmla="*/ 352425 h 352425"/>
              <a:gd name="connsiteX10-307" fmla="*/ 0 w 352425"/>
              <a:gd name="connsiteY10-308" fmla="*/ 314316 h 352425"/>
              <a:gd name="connsiteX11-309" fmla="*/ 0 w 352425"/>
              <a:gd name="connsiteY11-310" fmla="*/ 38113 h 352425"/>
              <a:gd name="connsiteX12-311" fmla="*/ 38113 w 352425"/>
              <a:gd name="connsiteY12-312" fmla="*/ 0 h 352425"/>
              <a:gd name="connsiteX0-313" fmla="*/ 38113 w 352425"/>
              <a:gd name="connsiteY0-314" fmla="*/ 0 h 352425"/>
              <a:gd name="connsiteX1-315" fmla="*/ 62232 w 352425"/>
              <a:gd name="connsiteY1-316" fmla="*/ 0 h 352425"/>
              <a:gd name="connsiteX2-317" fmla="*/ 100328 w 352425"/>
              <a:gd name="connsiteY2-318" fmla="*/ 38098 h 352425"/>
              <a:gd name="connsiteX3-319" fmla="*/ 100328 w 352425"/>
              <a:gd name="connsiteY3-320" fmla="*/ 209562 h 352425"/>
              <a:gd name="connsiteX4-321" fmla="*/ 138416 w 352425"/>
              <a:gd name="connsiteY4-322" fmla="*/ 247653 h 352425"/>
              <a:gd name="connsiteX5-323" fmla="*/ 314342 w 352425"/>
              <a:gd name="connsiteY5-324" fmla="*/ 247653 h 352425"/>
              <a:gd name="connsiteX6-325" fmla="*/ 352425 w 352425"/>
              <a:gd name="connsiteY6-326" fmla="*/ 285734 h 352425"/>
              <a:gd name="connsiteX7-327" fmla="*/ 352425 w 352425"/>
              <a:gd name="connsiteY7-328" fmla="*/ 314327 h 352425"/>
              <a:gd name="connsiteX8-329" fmla="*/ 314323 w 352425"/>
              <a:gd name="connsiteY8-330" fmla="*/ 352425 h 352425"/>
              <a:gd name="connsiteX9-331" fmla="*/ 38109 w 352425"/>
              <a:gd name="connsiteY9-332" fmla="*/ 352425 h 352425"/>
              <a:gd name="connsiteX10-333" fmla="*/ 0 w 352425"/>
              <a:gd name="connsiteY10-334" fmla="*/ 314316 h 352425"/>
              <a:gd name="connsiteX11-335" fmla="*/ 0 w 352425"/>
              <a:gd name="connsiteY11-336" fmla="*/ 38113 h 352425"/>
              <a:gd name="connsiteX12-337" fmla="*/ 38113 w 352425"/>
              <a:gd name="connsiteY12-338" fmla="*/ 0 h 352425"/>
              <a:gd name="connsiteX0-339" fmla="*/ 38113 w 352425"/>
              <a:gd name="connsiteY0-340" fmla="*/ 0 h 352425"/>
              <a:gd name="connsiteX1-341" fmla="*/ 62232 w 352425"/>
              <a:gd name="connsiteY1-342" fmla="*/ 0 h 352425"/>
              <a:gd name="connsiteX2-343" fmla="*/ 100328 w 352425"/>
              <a:gd name="connsiteY2-344" fmla="*/ 38098 h 352425"/>
              <a:gd name="connsiteX3-345" fmla="*/ 100328 w 352425"/>
              <a:gd name="connsiteY3-346" fmla="*/ 209562 h 352425"/>
              <a:gd name="connsiteX4-347" fmla="*/ 138416 w 352425"/>
              <a:gd name="connsiteY4-348" fmla="*/ 247653 h 352425"/>
              <a:gd name="connsiteX5-349" fmla="*/ 314342 w 352425"/>
              <a:gd name="connsiteY5-350" fmla="*/ 247653 h 352425"/>
              <a:gd name="connsiteX6-351" fmla="*/ 352425 w 352425"/>
              <a:gd name="connsiteY6-352" fmla="*/ 285734 h 352425"/>
              <a:gd name="connsiteX7-353" fmla="*/ 352425 w 352425"/>
              <a:gd name="connsiteY7-354" fmla="*/ 314327 h 352425"/>
              <a:gd name="connsiteX8-355" fmla="*/ 314323 w 352425"/>
              <a:gd name="connsiteY8-356" fmla="*/ 352425 h 352425"/>
              <a:gd name="connsiteX9-357" fmla="*/ 38109 w 352425"/>
              <a:gd name="connsiteY9-358" fmla="*/ 352425 h 352425"/>
              <a:gd name="connsiteX10-359" fmla="*/ 0 w 352425"/>
              <a:gd name="connsiteY10-360" fmla="*/ 314316 h 352425"/>
              <a:gd name="connsiteX11-361" fmla="*/ 0 w 352425"/>
              <a:gd name="connsiteY11-362" fmla="*/ 38113 h 352425"/>
              <a:gd name="connsiteX12-363" fmla="*/ 38113 w 352425"/>
              <a:gd name="connsiteY12-364" fmla="*/ 0 h 352425"/>
              <a:gd name="connsiteX0-365" fmla="*/ 38113 w 352425"/>
              <a:gd name="connsiteY0-366" fmla="*/ 0 h 352425"/>
              <a:gd name="connsiteX1-367" fmla="*/ 62232 w 352425"/>
              <a:gd name="connsiteY1-368" fmla="*/ 0 h 352425"/>
              <a:gd name="connsiteX2-369" fmla="*/ 100328 w 352425"/>
              <a:gd name="connsiteY2-370" fmla="*/ 38098 h 352425"/>
              <a:gd name="connsiteX3-371" fmla="*/ 100328 w 352425"/>
              <a:gd name="connsiteY3-372" fmla="*/ 209562 h 352425"/>
              <a:gd name="connsiteX4-373" fmla="*/ 138416 w 352425"/>
              <a:gd name="connsiteY4-374" fmla="*/ 247653 h 352425"/>
              <a:gd name="connsiteX5-375" fmla="*/ 314342 w 352425"/>
              <a:gd name="connsiteY5-376" fmla="*/ 247653 h 352425"/>
              <a:gd name="connsiteX6-377" fmla="*/ 352425 w 352425"/>
              <a:gd name="connsiteY6-378" fmla="*/ 285734 h 352425"/>
              <a:gd name="connsiteX7-379" fmla="*/ 352425 w 352425"/>
              <a:gd name="connsiteY7-380" fmla="*/ 314327 h 352425"/>
              <a:gd name="connsiteX8-381" fmla="*/ 314323 w 352425"/>
              <a:gd name="connsiteY8-382" fmla="*/ 352425 h 352425"/>
              <a:gd name="connsiteX9-383" fmla="*/ 38109 w 352425"/>
              <a:gd name="connsiteY9-384" fmla="*/ 352425 h 352425"/>
              <a:gd name="connsiteX10-385" fmla="*/ 0 w 352425"/>
              <a:gd name="connsiteY10-386" fmla="*/ 314316 h 352425"/>
              <a:gd name="connsiteX11-387" fmla="*/ 0 w 352425"/>
              <a:gd name="connsiteY11-388" fmla="*/ 38113 h 352425"/>
              <a:gd name="connsiteX12-389" fmla="*/ 38113 w 352425"/>
              <a:gd name="connsiteY12-390" fmla="*/ 0 h 352425"/>
              <a:gd name="connsiteX0-391" fmla="*/ 38113 w 352425"/>
              <a:gd name="connsiteY0-392" fmla="*/ 0 h 352425"/>
              <a:gd name="connsiteX1-393" fmla="*/ 62232 w 352425"/>
              <a:gd name="connsiteY1-394" fmla="*/ 0 h 352425"/>
              <a:gd name="connsiteX2-395" fmla="*/ 100328 w 352425"/>
              <a:gd name="connsiteY2-396" fmla="*/ 38098 h 352425"/>
              <a:gd name="connsiteX3-397" fmla="*/ 100328 w 352425"/>
              <a:gd name="connsiteY3-398" fmla="*/ 209562 h 352425"/>
              <a:gd name="connsiteX4-399" fmla="*/ 138416 w 352425"/>
              <a:gd name="connsiteY4-400" fmla="*/ 247653 h 352425"/>
              <a:gd name="connsiteX5-401" fmla="*/ 314342 w 352425"/>
              <a:gd name="connsiteY5-402" fmla="*/ 247653 h 352425"/>
              <a:gd name="connsiteX6-403" fmla="*/ 352425 w 352425"/>
              <a:gd name="connsiteY6-404" fmla="*/ 285734 h 352425"/>
              <a:gd name="connsiteX7-405" fmla="*/ 352425 w 352425"/>
              <a:gd name="connsiteY7-406" fmla="*/ 314327 h 352425"/>
              <a:gd name="connsiteX8-407" fmla="*/ 314323 w 352425"/>
              <a:gd name="connsiteY8-408" fmla="*/ 352425 h 352425"/>
              <a:gd name="connsiteX9-409" fmla="*/ 38109 w 352425"/>
              <a:gd name="connsiteY9-410" fmla="*/ 352425 h 352425"/>
              <a:gd name="connsiteX10-411" fmla="*/ 0 w 352425"/>
              <a:gd name="connsiteY10-412" fmla="*/ 314316 h 352425"/>
              <a:gd name="connsiteX11-413" fmla="*/ 0 w 352425"/>
              <a:gd name="connsiteY11-414" fmla="*/ 38113 h 352425"/>
              <a:gd name="connsiteX12-415" fmla="*/ 38113 w 352425"/>
              <a:gd name="connsiteY12-416" fmla="*/ 0 h 352425"/>
              <a:gd name="connsiteX0-417" fmla="*/ 38113 w 352425"/>
              <a:gd name="connsiteY0-418" fmla="*/ 0 h 352425"/>
              <a:gd name="connsiteX1-419" fmla="*/ 62232 w 352425"/>
              <a:gd name="connsiteY1-420" fmla="*/ 0 h 352425"/>
              <a:gd name="connsiteX2-421" fmla="*/ 100328 w 352425"/>
              <a:gd name="connsiteY2-422" fmla="*/ 38098 h 352425"/>
              <a:gd name="connsiteX3-423" fmla="*/ 100328 w 352425"/>
              <a:gd name="connsiteY3-424" fmla="*/ 209562 h 352425"/>
              <a:gd name="connsiteX4-425" fmla="*/ 138416 w 352425"/>
              <a:gd name="connsiteY4-426" fmla="*/ 247653 h 352425"/>
              <a:gd name="connsiteX5-427" fmla="*/ 314342 w 352425"/>
              <a:gd name="connsiteY5-428" fmla="*/ 247653 h 352425"/>
              <a:gd name="connsiteX6-429" fmla="*/ 352425 w 352425"/>
              <a:gd name="connsiteY6-430" fmla="*/ 285734 h 352425"/>
              <a:gd name="connsiteX7-431" fmla="*/ 352425 w 352425"/>
              <a:gd name="connsiteY7-432" fmla="*/ 314327 h 352425"/>
              <a:gd name="connsiteX8-433" fmla="*/ 314323 w 352425"/>
              <a:gd name="connsiteY8-434" fmla="*/ 352425 h 352425"/>
              <a:gd name="connsiteX9-435" fmla="*/ 38109 w 352425"/>
              <a:gd name="connsiteY9-436" fmla="*/ 352425 h 352425"/>
              <a:gd name="connsiteX10-437" fmla="*/ 0 w 352425"/>
              <a:gd name="connsiteY10-438" fmla="*/ 314316 h 352425"/>
              <a:gd name="connsiteX11-439" fmla="*/ 0 w 352425"/>
              <a:gd name="connsiteY11-440" fmla="*/ 38113 h 352425"/>
              <a:gd name="connsiteX12-441" fmla="*/ 38113 w 352425"/>
              <a:gd name="connsiteY12-442" fmla="*/ 0 h 352425"/>
              <a:gd name="connsiteX0-443" fmla="*/ 38113 w 352425"/>
              <a:gd name="connsiteY0-444" fmla="*/ 0 h 352425"/>
              <a:gd name="connsiteX1-445" fmla="*/ 62232 w 352425"/>
              <a:gd name="connsiteY1-446" fmla="*/ 0 h 352425"/>
              <a:gd name="connsiteX2-447" fmla="*/ 100328 w 352425"/>
              <a:gd name="connsiteY2-448" fmla="*/ 38098 h 352425"/>
              <a:gd name="connsiteX3-449" fmla="*/ 100328 w 352425"/>
              <a:gd name="connsiteY3-450" fmla="*/ 209562 h 352425"/>
              <a:gd name="connsiteX4-451" fmla="*/ 138416 w 352425"/>
              <a:gd name="connsiteY4-452" fmla="*/ 247653 h 352425"/>
              <a:gd name="connsiteX5-453" fmla="*/ 314342 w 352425"/>
              <a:gd name="connsiteY5-454" fmla="*/ 247653 h 352425"/>
              <a:gd name="connsiteX6-455" fmla="*/ 352425 w 352425"/>
              <a:gd name="connsiteY6-456" fmla="*/ 285734 h 352425"/>
              <a:gd name="connsiteX7-457" fmla="*/ 352425 w 352425"/>
              <a:gd name="connsiteY7-458" fmla="*/ 314327 h 352425"/>
              <a:gd name="connsiteX8-459" fmla="*/ 314323 w 352425"/>
              <a:gd name="connsiteY8-460" fmla="*/ 352425 h 352425"/>
              <a:gd name="connsiteX9-461" fmla="*/ 38109 w 352425"/>
              <a:gd name="connsiteY9-462" fmla="*/ 352425 h 352425"/>
              <a:gd name="connsiteX10-463" fmla="*/ 0 w 352425"/>
              <a:gd name="connsiteY10-464" fmla="*/ 314316 h 352425"/>
              <a:gd name="connsiteX11-465" fmla="*/ 0 w 352425"/>
              <a:gd name="connsiteY11-466" fmla="*/ 38113 h 352425"/>
              <a:gd name="connsiteX12-467" fmla="*/ 38113 w 352425"/>
              <a:gd name="connsiteY12-468" fmla="*/ 0 h 352425"/>
              <a:gd name="connsiteX0-469" fmla="*/ 38113 w 352425"/>
              <a:gd name="connsiteY0-470" fmla="*/ 0 h 352425"/>
              <a:gd name="connsiteX1-471" fmla="*/ 62232 w 352425"/>
              <a:gd name="connsiteY1-472" fmla="*/ 0 h 352425"/>
              <a:gd name="connsiteX2-473" fmla="*/ 100328 w 352425"/>
              <a:gd name="connsiteY2-474" fmla="*/ 38098 h 352425"/>
              <a:gd name="connsiteX3-475" fmla="*/ 100328 w 352425"/>
              <a:gd name="connsiteY3-476" fmla="*/ 209562 h 352425"/>
              <a:gd name="connsiteX4-477" fmla="*/ 138416 w 352425"/>
              <a:gd name="connsiteY4-478" fmla="*/ 247653 h 352425"/>
              <a:gd name="connsiteX5-479" fmla="*/ 314342 w 352425"/>
              <a:gd name="connsiteY5-480" fmla="*/ 247653 h 352425"/>
              <a:gd name="connsiteX6-481" fmla="*/ 352425 w 352425"/>
              <a:gd name="connsiteY6-482" fmla="*/ 285734 h 352425"/>
              <a:gd name="connsiteX7-483" fmla="*/ 352425 w 352425"/>
              <a:gd name="connsiteY7-484" fmla="*/ 314327 h 352425"/>
              <a:gd name="connsiteX8-485" fmla="*/ 314323 w 352425"/>
              <a:gd name="connsiteY8-486" fmla="*/ 352425 h 352425"/>
              <a:gd name="connsiteX9-487" fmla="*/ 38109 w 352425"/>
              <a:gd name="connsiteY9-488" fmla="*/ 352425 h 352425"/>
              <a:gd name="connsiteX10-489" fmla="*/ 0 w 352425"/>
              <a:gd name="connsiteY10-490" fmla="*/ 314316 h 352425"/>
              <a:gd name="connsiteX11-491" fmla="*/ 0 w 352425"/>
              <a:gd name="connsiteY11-492" fmla="*/ 38113 h 352425"/>
              <a:gd name="connsiteX12-493" fmla="*/ 38113 w 352425"/>
              <a:gd name="connsiteY12-494" fmla="*/ 0 h 352425"/>
              <a:gd name="connsiteX0-495" fmla="*/ 38113 w 352425"/>
              <a:gd name="connsiteY0-496" fmla="*/ 0 h 352425"/>
              <a:gd name="connsiteX1-497" fmla="*/ 62232 w 352425"/>
              <a:gd name="connsiteY1-498" fmla="*/ 0 h 352425"/>
              <a:gd name="connsiteX2-499" fmla="*/ 100328 w 352425"/>
              <a:gd name="connsiteY2-500" fmla="*/ 38098 h 352425"/>
              <a:gd name="connsiteX3-501" fmla="*/ 100328 w 352425"/>
              <a:gd name="connsiteY3-502" fmla="*/ 209562 h 352425"/>
              <a:gd name="connsiteX4-503" fmla="*/ 138416 w 352425"/>
              <a:gd name="connsiteY4-504" fmla="*/ 247653 h 352425"/>
              <a:gd name="connsiteX5-505" fmla="*/ 314342 w 352425"/>
              <a:gd name="connsiteY5-506" fmla="*/ 247653 h 352425"/>
              <a:gd name="connsiteX6-507" fmla="*/ 352425 w 352425"/>
              <a:gd name="connsiteY6-508" fmla="*/ 285734 h 352425"/>
              <a:gd name="connsiteX7-509" fmla="*/ 352425 w 352425"/>
              <a:gd name="connsiteY7-510" fmla="*/ 314327 h 352425"/>
              <a:gd name="connsiteX8-511" fmla="*/ 314323 w 352425"/>
              <a:gd name="connsiteY8-512" fmla="*/ 352425 h 352425"/>
              <a:gd name="connsiteX9-513" fmla="*/ 38109 w 352425"/>
              <a:gd name="connsiteY9-514" fmla="*/ 352425 h 352425"/>
              <a:gd name="connsiteX10-515" fmla="*/ 0 w 352425"/>
              <a:gd name="connsiteY10-516" fmla="*/ 314316 h 352425"/>
              <a:gd name="connsiteX11-517" fmla="*/ 0 w 352425"/>
              <a:gd name="connsiteY11-518" fmla="*/ 38113 h 352425"/>
              <a:gd name="connsiteX12-519" fmla="*/ 38113 w 352425"/>
              <a:gd name="connsiteY12-520" fmla="*/ 0 h 352425"/>
              <a:gd name="connsiteX0-521" fmla="*/ 38113 w 352425"/>
              <a:gd name="connsiteY0-522" fmla="*/ 0 h 352425"/>
              <a:gd name="connsiteX1-523" fmla="*/ 62232 w 352425"/>
              <a:gd name="connsiteY1-524" fmla="*/ 0 h 352425"/>
              <a:gd name="connsiteX2-525" fmla="*/ 100328 w 352425"/>
              <a:gd name="connsiteY2-526" fmla="*/ 38098 h 352425"/>
              <a:gd name="connsiteX3-527" fmla="*/ 100328 w 352425"/>
              <a:gd name="connsiteY3-528" fmla="*/ 209562 h 352425"/>
              <a:gd name="connsiteX4-529" fmla="*/ 138416 w 352425"/>
              <a:gd name="connsiteY4-530" fmla="*/ 247653 h 352425"/>
              <a:gd name="connsiteX5-531" fmla="*/ 314342 w 352425"/>
              <a:gd name="connsiteY5-532" fmla="*/ 247653 h 352425"/>
              <a:gd name="connsiteX6-533" fmla="*/ 352425 w 352425"/>
              <a:gd name="connsiteY6-534" fmla="*/ 285734 h 352425"/>
              <a:gd name="connsiteX7-535" fmla="*/ 352425 w 352425"/>
              <a:gd name="connsiteY7-536" fmla="*/ 314327 h 352425"/>
              <a:gd name="connsiteX8-537" fmla="*/ 314323 w 352425"/>
              <a:gd name="connsiteY8-538" fmla="*/ 352425 h 352425"/>
              <a:gd name="connsiteX9-539" fmla="*/ 38109 w 352425"/>
              <a:gd name="connsiteY9-540" fmla="*/ 352425 h 352425"/>
              <a:gd name="connsiteX10-541" fmla="*/ 0 w 352425"/>
              <a:gd name="connsiteY10-542" fmla="*/ 314316 h 352425"/>
              <a:gd name="connsiteX11-543" fmla="*/ 0 w 352425"/>
              <a:gd name="connsiteY11-544" fmla="*/ 38113 h 352425"/>
              <a:gd name="connsiteX12-545" fmla="*/ 38113 w 352425"/>
              <a:gd name="connsiteY12-546" fmla="*/ 0 h 352425"/>
              <a:gd name="connsiteX0-547" fmla="*/ 38113 w 352425"/>
              <a:gd name="connsiteY0-548" fmla="*/ 0 h 352425"/>
              <a:gd name="connsiteX1-549" fmla="*/ 62232 w 352425"/>
              <a:gd name="connsiteY1-550" fmla="*/ 0 h 352425"/>
              <a:gd name="connsiteX2-551" fmla="*/ 100328 w 352425"/>
              <a:gd name="connsiteY2-552" fmla="*/ 38098 h 352425"/>
              <a:gd name="connsiteX3-553" fmla="*/ 100328 w 352425"/>
              <a:gd name="connsiteY3-554" fmla="*/ 209562 h 352425"/>
              <a:gd name="connsiteX4-555" fmla="*/ 138416 w 352425"/>
              <a:gd name="connsiteY4-556" fmla="*/ 247653 h 352425"/>
              <a:gd name="connsiteX5-557" fmla="*/ 314342 w 352425"/>
              <a:gd name="connsiteY5-558" fmla="*/ 247653 h 352425"/>
              <a:gd name="connsiteX6-559" fmla="*/ 352425 w 352425"/>
              <a:gd name="connsiteY6-560" fmla="*/ 285734 h 352425"/>
              <a:gd name="connsiteX7-561" fmla="*/ 352425 w 352425"/>
              <a:gd name="connsiteY7-562" fmla="*/ 314327 h 352425"/>
              <a:gd name="connsiteX8-563" fmla="*/ 314323 w 352425"/>
              <a:gd name="connsiteY8-564" fmla="*/ 352425 h 352425"/>
              <a:gd name="connsiteX9-565" fmla="*/ 38109 w 352425"/>
              <a:gd name="connsiteY9-566" fmla="*/ 352425 h 352425"/>
              <a:gd name="connsiteX10-567" fmla="*/ 0 w 352425"/>
              <a:gd name="connsiteY10-568" fmla="*/ 314316 h 352425"/>
              <a:gd name="connsiteX11-569" fmla="*/ 0 w 352425"/>
              <a:gd name="connsiteY11-570" fmla="*/ 38113 h 352425"/>
              <a:gd name="connsiteX12-571" fmla="*/ 38113 w 352425"/>
              <a:gd name="connsiteY12-572" fmla="*/ 0 h 3524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352425" h="352425">
                <a:moveTo>
                  <a:pt x="38113" y="0"/>
                </a:moveTo>
                <a:cubicBezTo>
                  <a:pt x="38113" y="0"/>
                  <a:pt x="62233" y="1"/>
                  <a:pt x="62232" y="0"/>
                </a:cubicBezTo>
                <a:cubicBezTo>
                  <a:pt x="84551" y="1"/>
                  <a:pt x="100329" y="15781"/>
                  <a:pt x="100328" y="38098"/>
                </a:cubicBezTo>
                <a:cubicBezTo>
                  <a:pt x="100329" y="38099"/>
                  <a:pt x="100329" y="209563"/>
                  <a:pt x="100328" y="209562"/>
                </a:cubicBezTo>
                <a:cubicBezTo>
                  <a:pt x="100329" y="231876"/>
                  <a:pt x="116104" y="247654"/>
                  <a:pt x="138416" y="247653"/>
                </a:cubicBezTo>
                <a:cubicBezTo>
                  <a:pt x="138417" y="247654"/>
                  <a:pt x="314343" y="247654"/>
                  <a:pt x="314342" y="247653"/>
                </a:cubicBezTo>
                <a:cubicBezTo>
                  <a:pt x="336652" y="247654"/>
                  <a:pt x="352426" y="263426"/>
                  <a:pt x="352425" y="285734"/>
                </a:cubicBezTo>
                <a:cubicBezTo>
                  <a:pt x="352426" y="285735"/>
                  <a:pt x="352426" y="314328"/>
                  <a:pt x="352425" y="314327"/>
                </a:cubicBezTo>
                <a:cubicBezTo>
                  <a:pt x="352426" y="336646"/>
                  <a:pt x="336644" y="352426"/>
                  <a:pt x="314323" y="352425"/>
                </a:cubicBezTo>
                <a:cubicBezTo>
                  <a:pt x="314324" y="352426"/>
                  <a:pt x="38110" y="352426"/>
                  <a:pt x="38109" y="352425"/>
                </a:cubicBezTo>
                <a:cubicBezTo>
                  <a:pt x="15787" y="352426"/>
                  <a:pt x="1" y="336640"/>
                  <a:pt x="0" y="314316"/>
                </a:cubicBezTo>
                <a:cubicBezTo>
                  <a:pt x="1" y="314317"/>
                  <a:pt x="1" y="38114"/>
                  <a:pt x="0" y="38113"/>
                </a:cubicBezTo>
                <a:cubicBezTo>
                  <a:pt x="1" y="15790"/>
                  <a:pt x="15788" y="0"/>
                  <a:pt x="38113" y="0"/>
                </a:cubicBezTo>
                <a:close/>
              </a:path>
            </a:pathLst>
          </a:custGeom>
          <a:gradFill>
            <a:gsLst>
              <a:gs pos="88000">
                <a:schemeClr val="accent1"/>
              </a:gs>
              <a:gs pos="0">
                <a:schemeClr val="accent1">
                  <a:lumMod val="25000"/>
                  <a:lumOff val="75000"/>
                </a:schemeClr>
              </a:gs>
            </a:gsLst>
            <a:lin ang="8100000" scaled="1"/>
          </a:gradFill>
          <a:ln>
            <a:noFill/>
          </a:ln>
          <a:effectLst>
            <a:outerShdw blurRad="101600" dist="38100" dir="18900000" algn="bl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: 形状 14"/>
          <p:cNvSpPr/>
          <p:nvPr>
            <p:custDataLst>
              <p:tags r:id="rId3"/>
            </p:custDataLst>
          </p:nvPr>
        </p:nvSpPr>
        <p:spPr>
          <a:xfrm rot="5400000">
            <a:off x="650074" y="1393292"/>
            <a:ext cx="352425" cy="352425"/>
          </a:xfrm>
          <a:custGeom>
            <a:avLst/>
            <a:gdLst>
              <a:gd name="connsiteX0" fmla="*/ 38113 w 352425"/>
              <a:gd name="connsiteY0" fmla="*/ 0 h 352425"/>
              <a:gd name="connsiteX1" fmla="*/ 62232 w 352425"/>
              <a:gd name="connsiteY1" fmla="*/ 0 h 352425"/>
              <a:gd name="connsiteX2" fmla="*/ 100328 w 352425"/>
              <a:gd name="connsiteY2" fmla="*/ 38098 h 352425"/>
              <a:gd name="connsiteX3" fmla="*/ 100328 w 352425"/>
              <a:gd name="connsiteY3" fmla="*/ 209562 h 352425"/>
              <a:gd name="connsiteX4" fmla="*/ 138416 w 352425"/>
              <a:gd name="connsiteY4" fmla="*/ 247653 h 352425"/>
              <a:gd name="connsiteX5" fmla="*/ 314342 w 352425"/>
              <a:gd name="connsiteY5" fmla="*/ 247653 h 352425"/>
              <a:gd name="connsiteX6" fmla="*/ 352425 w 352425"/>
              <a:gd name="connsiteY6" fmla="*/ 285734 h 352425"/>
              <a:gd name="connsiteX7" fmla="*/ 352425 w 352425"/>
              <a:gd name="connsiteY7" fmla="*/ 314327 h 352425"/>
              <a:gd name="connsiteX8" fmla="*/ 314323 w 352425"/>
              <a:gd name="connsiteY8" fmla="*/ 352425 h 352425"/>
              <a:gd name="connsiteX9" fmla="*/ 38109 w 352425"/>
              <a:gd name="connsiteY9" fmla="*/ 352425 h 352425"/>
              <a:gd name="connsiteX10" fmla="*/ 0 w 352425"/>
              <a:gd name="connsiteY10" fmla="*/ 314316 h 352425"/>
              <a:gd name="connsiteX11" fmla="*/ 0 w 352425"/>
              <a:gd name="connsiteY11" fmla="*/ 38113 h 352425"/>
              <a:gd name="connsiteX12" fmla="*/ 38113 w 352425"/>
              <a:gd name="connsiteY12" fmla="*/ 0 h 352425"/>
              <a:gd name="connsiteX0-1" fmla="*/ 38113 w 352425"/>
              <a:gd name="connsiteY0-2" fmla="*/ 0 h 352425"/>
              <a:gd name="connsiteX1-3" fmla="*/ 62232 w 352425"/>
              <a:gd name="connsiteY1-4" fmla="*/ 0 h 352425"/>
              <a:gd name="connsiteX2-5" fmla="*/ 100328 w 352425"/>
              <a:gd name="connsiteY2-6" fmla="*/ 38098 h 352425"/>
              <a:gd name="connsiteX3-7" fmla="*/ 100328 w 352425"/>
              <a:gd name="connsiteY3-8" fmla="*/ 209562 h 352425"/>
              <a:gd name="connsiteX4-9" fmla="*/ 138416 w 352425"/>
              <a:gd name="connsiteY4-10" fmla="*/ 247653 h 352425"/>
              <a:gd name="connsiteX5-11" fmla="*/ 314342 w 352425"/>
              <a:gd name="connsiteY5-12" fmla="*/ 247653 h 352425"/>
              <a:gd name="connsiteX6-13" fmla="*/ 352425 w 352425"/>
              <a:gd name="connsiteY6-14" fmla="*/ 285734 h 352425"/>
              <a:gd name="connsiteX7-15" fmla="*/ 352425 w 352425"/>
              <a:gd name="connsiteY7-16" fmla="*/ 314327 h 352425"/>
              <a:gd name="connsiteX8-17" fmla="*/ 314323 w 352425"/>
              <a:gd name="connsiteY8-18" fmla="*/ 352425 h 352425"/>
              <a:gd name="connsiteX9-19" fmla="*/ 38109 w 352425"/>
              <a:gd name="connsiteY9-20" fmla="*/ 352425 h 352425"/>
              <a:gd name="connsiteX10-21" fmla="*/ 0 w 352425"/>
              <a:gd name="connsiteY10-22" fmla="*/ 314316 h 352425"/>
              <a:gd name="connsiteX11-23" fmla="*/ 0 w 352425"/>
              <a:gd name="connsiteY11-24" fmla="*/ 38113 h 352425"/>
              <a:gd name="connsiteX12-25" fmla="*/ 38113 w 352425"/>
              <a:gd name="connsiteY12-26" fmla="*/ 0 h 352425"/>
              <a:gd name="connsiteX0-27" fmla="*/ 38113 w 352425"/>
              <a:gd name="connsiteY0-28" fmla="*/ 0 h 352425"/>
              <a:gd name="connsiteX1-29" fmla="*/ 62232 w 352425"/>
              <a:gd name="connsiteY1-30" fmla="*/ 0 h 352425"/>
              <a:gd name="connsiteX2-31" fmla="*/ 100328 w 352425"/>
              <a:gd name="connsiteY2-32" fmla="*/ 38098 h 352425"/>
              <a:gd name="connsiteX3-33" fmla="*/ 100328 w 352425"/>
              <a:gd name="connsiteY3-34" fmla="*/ 209562 h 352425"/>
              <a:gd name="connsiteX4-35" fmla="*/ 138416 w 352425"/>
              <a:gd name="connsiteY4-36" fmla="*/ 247653 h 352425"/>
              <a:gd name="connsiteX5-37" fmla="*/ 314342 w 352425"/>
              <a:gd name="connsiteY5-38" fmla="*/ 247653 h 352425"/>
              <a:gd name="connsiteX6-39" fmla="*/ 352425 w 352425"/>
              <a:gd name="connsiteY6-40" fmla="*/ 285734 h 352425"/>
              <a:gd name="connsiteX7-41" fmla="*/ 352425 w 352425"/>
              <a:gd name="connsiteY7-42" fmla="*/ 314327 h 352425"/>
              <a:gd name="connsiteX8-43" fmla="*/ 314323 w 352425"/>
              <a:gd name="connsiteY8-44" fmla="*/ 352425 h 352425"/>
              <a:gd name="connsiteX9-45" fmla="*/ 38109 w 352425"/>
              <a:gd name="connsiteY9-46" fmla="*/ 352425 h 352425"/>
              <a:gd name="connsiteX10-47" fmla="*/ 0 w 352425"/>
              <a:gd name="connsiteY10-48" fmla="*/ 314316 h 352425"/>
              <a:gd name="connsiteX11-49" fmla="*/ 0 w 352425"/>
              <a:gd name="connsiteY11-50" fmla="*/ 38113 h 352425"/>
              <a:gd name="connsiteX12-51" fmla="*/ 38113 w 352425"/>
              <a:gd name="connsiteY12-52" fmla="*/ 0 h 352425"/>
              <a:gd name="connsiteX0-53" fmla="*/ 38113 w 352425"/>
              <a:gd name="connsiteY0-54" fmla="*/ 0 h 352425"/>
              <a:gd name="connsiteX1-55" fmla="*/ 62232 w 352425"/>
              <a:gd name="connsiteY1-56" fmla="*/ 0 h 352425"/>
              <a:gd name="connsiteX2-57" fmla="*/ 100328 w 352425"/>
              <a:gd name="connsiteY2-58" fmla="*/ 38098 h 352425"/>
              <a:gd name="connsiteX3-59" fmla="*/ 100328 w 352425"/>
              <a:gd name="connsiteY3-60" fmla="*/ 209562 h 352425"/>
              <a:gd name="connsiteX4-61" fmla="*/ 138416 w 352425"/>
              <a:gd name="connsiteY4-62" fmla="*/ 247653 h 352425"/>
              <a:gd name="connsiteX5-63" fmla="*/ 314342 w 352425"/>
              <a:gd name="connsiteY5-64" fmla="*/ 247653 h 352425"/>
              <a:gd name="connsiteX6-65" fmla="*/ 352425 w 352425"/>
              <a:gd name="connsiteY6-66" fmla="*/ 285734 h 352425"/>
              <a:gd name="connsiteX7-67" fmla="*/ 352425 w 352425"/>
              <a:gd name="connsiteY7-68" fmla="*/ 314327 h 352425"/>
              <a:gd name="connsiteX8-69" fmla="*/ 314323 w 352425"/>
              <a:gd name="connsiteY8-70" fmla="*/ 352425 h 352425"/>
              <a:gd name="connsiteX9-71" fmla="*/ 38109 w 352425"/>
              <a:gd name="connsiteY9-72" fmla="*/ 352425 h 352425"/>
              <a:gd name="connsiteX10-73" fmla="*/ 0 w 352425"/>
              <a:gd name="connsiteY10-74" fmla="*/ 314316 h 352425"/>
              <a:gd name="connsiteX11-75" fmla="*/ 0 w 352425"/>
              <a:gd name="connsiteY11-76" fmla="*/ 38113 h 352425"/>
              <a:gd name="connsiteX12-77" fmla="*/ 38113 w 352425"/>
              <a:gd name="connsiteY12-78" fmla="*/ 0 h 352425"/>
              <a:gd name="connsiteX0-79" fmla="*/ 38113 w 352425"/>
              <a:gd name="connsiteY0-80" fmla="*/ 0 h 352425"/>
              <a:gd name="connsiteX1-81" fmla="*/ 62232 w 352425"/>
              <a:gd name="connsiteY1-82" fmla="*/ 0 h 352425"/>
              <a:gd name="connsiteX2-83" fmla="*/ 100328 w 352425"/>
              <a:gd name="connsiteY2-84" fmla="*/ 38098 h 352425"/>
              <a:gd name="connsiteX3-85" fmla="*/ 100328 w 352425"/>
              <a:gd name="connsiteY3-86" fmla="*/ 209562 h 352425"/>
              <a:gd name="connsiteX4-87" fmla="*/ 138416 w 352425"/>
              <a:gd name="connsiteY4-88" fmla="*/ 247653 h 352425"/>
              <a:gd name="connsiteX5-89" fmla="*/ 314342 w 352425"/>
              <a:gd name="connsiteY5-90" fmla="*/ 247653 h 352425"/>
              <a:gd name="connsiteX6-91" fmla="*/ 352425 w 352425"/>
              <a:gd name="connsiteY6-92" fmla="*/ 285734 h 352425"/>
              <a:gd name="connsiteX7-93" fmla="*/ 352425 w 352425"/>
              <a:gd name="connsiteY7-94" fmla="*/ 314327 h 352425"/>
              <a:gd name="connsiteX8-95" fmla="*/ 314323 w 352425"/>
              <a:gd name="connsiteY8-96" fmla="*/ 352425 h 352425"/>
              <a:gd name="connsiteX9-97" fmla="*/ 38109 w 352425"/>
              <a:gd name="connsiteY9-98" fmla="*/ 352425 h 352425"/>
              <a:gd name="connsiteX10-99" fmla="*/ 0 w 352425"/>
              <a:gd name="connsiteY10-100" fmla="*/ 314316 h 352425"/>
              <a:gd name="connsiteX11-101" fmla="*/ 0 w 352425"/>
              <a:gd name="connsiteY11-102" fmla="*/ 38113 h 352425"/>
              <a:gd name="connsiteX12-103" fmla="*/ 38113 w 352425"/>
              <a:gd name="connsiteY12-104" fmla="*/ 0 h 352425"/>
              <a:gd name="connsiteX0-105" fmla="*/ 38113 w 352425"/>
              <a:gd name="connsiteY0-106" fmla="*/ 0 h 352425"/>
              <a:gd name="connsiteX1-107" fmla="*/ 62232 w 352425"/>
              <a:gd name="connsiteY1-108" fmla="*/ 0 h 352425"/>
              <a:gd name="connsiteX2-109" fmla="*/ 100328 w 352425"/>
              <a:gd name="connsiteY2-110" fmla="*/ 38098 h 352425"/>
              <a:gd name="connsiteX3-111" fmla="*/ 100328 w 352425"/>
              <a:gd name="connsiteY3-112" fmla="*/ 209562 h 352425"/>
              <a:gd name="connsiteX4-113" fmla="*/ 138416 w 352425"/>
              <a:gd name="connsiteY4-114" fmla="*/ 247653 h 352425"/>
              <a:gd name="connsiteX5-115" fmla="*/ 314342 w 352425"/>
              <a:gd name="connsiteY5-116" fmla="*/ 247653 h 352425"/>
              <a:gd name="connsiteX6-117" fmla="*/ 352425 w 352425"/>
              <a:gd name="connsiteY6-118" fmla="*/ 285734 h 352425"/>
              <a:gd name="connsiteX7-119" fmla="*/ 352425 w 352425"/>
              <a:gd name="connsiteY7-120" fmla="*/ 314327 h 352425"/>
              <a:gd name="connsiteX8-121" fmla="*/ 314323 w 352425"/>
              <a:gd name="connsiteY8-122" fmla="*/ 352425 h 352425"/>
              <a:gd name="connsiteX9-123" fmla="*/ 38109 w 352425"/>
              <a:gd name="connsiteY9-124" fmla="*/ 352425 h 352425"/>
              <a:gd name="connsiteX10-125" fmla="*/ 0 w 352425"/>
              <a:gd name="connsiteY10-126" fmla="*/ 314316 h 352425"/>
              <a:gd name="connsiteX11-127" fmla="*/ 0 w 352425"/>
              <a:gd name="connsiteY11-128" fmla="*/ 38113 h 352425"/>
              <a:gd name="connsiteX12-129" fmla="*/ 38113 w 352425"/>
              <a:gd name="connsiteY12-130" fmla="*/ 0 h 352425"/>
              <a:gd name="connsiteX0-131" fmla="*/ 38113 w 352425"/>
              <a:gd name="connsiteY0-132" fmla="*/ 0 h 352425"/>
              <a:gd name="connsiteX1-133" fmla="*/ 62232 w 352425"/>
              <a:gd name="connsiteY1-134" fmla="*/ 0 h 352425"/>
              <a:gd name="connsiteX2-135" fmla="*/ 100328 w 352425"/>
              <a:gd name="connsiteY2-136" fmla="*/ 38098 h 352425"/>
              <a:gd name="connsiteX3-137" fmla="*/ 100328 w 352425"/>
              <a:gd name="connsiteY3-138" fmla="*/ 209562 h 352425"/>
              <a:gd name="connsiteX4-139" fmla="*/ 138416 w 352425"/>
              <a:gd name="connsiteY4-140" fmla="*/ 247653 h 352425"/>
              <a:gd name="connsiteX5-141" fmla="*/ 314342 w 352425"/>
              <a:gd name="connsiteY5-142" fmla="*/ 247653 h 352425"/>
              <a:gd name="connsiteX6-143" fmla="*/ 352425 w 352425"/>
              <a:gd name="connsiteY6-144" fmla="*/ 285734 h 352425"/>
              <a:gd name="connsiteX7-145" fmla="*/ 352425 w 352425"/>
              <a:gd name="connsiteY7-146" fmla="*/ 314327 h 352425"/>
              <a:gd name="connsiteX8-147" fmla="*/ 314323 w 352425"/>
              <a:gd name="connsiteY8-148" fmla="*/ 352425 h 352425"/>
              <a:gd name="connsiteX9-149" fmla="*/ 38109 w 352425"/>
              <a:gd name="connsiteY9-150" fmla="*/ 352425 h 352425"/>
              <a:gd name="connsiteX10-151" fmla="*/ 0 w 352425"/>
              <a:gd name="connsiteY10-152" fmla="*/ 314316 h 352425"/>
              <a:gd name="connsiteX11-153" fmla="*/ 0 w 352425"/>
              <a:gd name="connsiteY11-154" fmla="*/ 38113 h 352425"/>
              <a:gd name="connsiteX12-155" fmla="*/ 38113 w 352425"/>
              <a:gd name="connsiteY12-156" fmla="*/ 0 h 352425"/>
              <a:gd name="connsiteX0-157" fmla="*/ 38113 w 352425"/>
              <a:gd name="connsiteY0-158" fmla="*/ 0 h 352425"/>
              <a:gd name="connsiteX1-159" fmla="*/ 62232 w 352425"/>
              <a:gd name="connsiteY1-160" fmla="*/ 0 h 352425"/>
              <a:gd name="connsiteX2-161" fmla="*/ 100328 w 352425"/>
              <a:gd name="connsiteY2-162" fmla="*/ 38098 h 352425"/>
              <a:gd name="connsiteX3-163" fmla="*/ 100328 w 352425"/>
              <a:gd name="connsiteY3-164" fmla="*/ 209562 h 352425"/>
              <a:gd name="connsiteX4-165" fmla="*/ 138416 w 352425"/>
              <a:gd name="connsiteY4-166" fmla="*/ 247653 h 352425"/>
              <a:gd name="connsiteX5-167" fmla="*/ 314342 w 352425"/>
              <a:gd name="connsiteY5-168" fmla="*/ 247653 h 352425"/>
              <a:gd name="connsiteX6-169" fmla="*/ 352425 w 352425"/>
              <a:gd name="connsiteY6-170" fmla="*/ 285734 h 352425"/>
              <a:gd name="connsiteX7-171" fmla="*/ 352425 w 352425"/>
              <a:gd name="connsiteY7-172" fmla="*/ 314327 h 352425"/>
              <a:gd name="connsiteX8-173" fmla="*/ 314323 w 352425"/>
              <a:gd name="connsiteY8-174" fmla="*/ 352425 h 352425"/>
              <a:gd name="connsiteX9-175" fmla="*/ 38109 w 352425"/>
              <a:gd name="connsiteY9-176" fmla="*/ 352425 h 352425"/>
              <a:gd name="connsiteX10-177" fmla="*/ 0 w 352425"/>
              <a:gd name="connsiteY10-178" fmla="*/ 314316 h 352425"/>
              <a:gd name="connsiteX11-179" fmla="*/ 0 w 352425"/>
              <a:gd name="connsiteY11-180" fmla="*/ 38113 h 352425"/>
              <a:gd name="connsiteX12-181" fmla="*/ 38113 w 352425"/>
              <a:gd name="connsiteY12-182" fmla="*/ 0 h 352425"/>
              <a:gd name="connsiteX0-183" fmla="*/ 38113 w 352425"/>
              <a:gd name="connsiteY0-184" fmla="*/ 0 h 352425"/>
              <a:gd name="connsiteX1-185" fmla="*/ 62232 w 352425"/>
              <a:gd name="connsiteY1-186" fmla="*/ 0 h 352425"/>
              <a:gd name="connsiteX2-187" fmla="*/ 100328 w 352425"/>
              <a:gd name="connsiteY2-188" fmla="*/ 38098 h 352425"/>
              <a:gd name="connsiteX3-189" fmla="*/ 100328 w 352425"/>
              <a:gd name="connsiteY3-190" fmla="*/ 209562 h 352425"/>
              <a:gd name="connsiteX4-191" fmla="*/ 138416 w 352425"/>
              <a:gd name="connsiteY4-192" fmla="*/ 247653 h 352425"/>
              <a:gd name="connsiteX5-193" fmla="*/ 314342 w 352425"/>
              <a:gd name="connsiteY5-194" fmla="*/ 247653 h 352425"/>
              <a:gd name="connsiteX6-195" fmla="*/ 352425 w 352425"/>
              <a:gd name="connsiteY6-196" fmla="*/ 285734 h 352425"/>
              <a:gd name="connsiteX7-197" fmla="*/ 352425 w 352425"/>
              <a:gd name="connsiteY7-198" fmla="*/ 314327 h 352425"/>
              <a:gd name="connsiteX8-199" fmla="*/ 314323 w 352425"/>
              <a:gd name="connsiteY8-200" fmla="*/ 352425 h 352425"/>
              <a:gd name="connsiteX9-201" fmla="*/ 38109 w 352425"/>
              <a:gd name="connsiteY9-202" fmla="*/ 352425 h 352425"/>
              <a:gd name="connsiteX10-203" fmla="*/ 0 w 352425"/>
              <a:gd name="connsiteY10-204" fmla="*/ 314316 h 352425"/>
              <a:gd name="connsiteX11-205" fmla="*/ 0 w 352425"/>
              <a:gd name="connsiteY11-206" fmla="*/ 38113 h 352425"/>
              <a:gd name="connsiteX12-207" fmla="*/ 38113 w 352425"/>
              <a:gd name="connsiteY12-208" fmla="*/ 0 h 352425"/>
              <a:gd name="connsiteX0-209" fmla="*/ 38113 w 352425"/>
              <a:gd name="connsiteY0-210" fmla="*/ 0 h 352425"/>
              <a:gd name="connsiteX1-211" fmla="*/ 62232 w 352425"/>
              <a:gd name="connsiteY1-212" fmla="*/ 0 h 352425"/>
              <a:gd name="connsiteX2-213" fmla="*/ 100328 w 352425"/>
              <a:gd name="connsiteY2-214" fmla="*/ 38098 h 352425"/>
              <a:gd name="connsiteX3-215" fmla="*/ 100328 w 352425"/>
              <a:gd name="connsiteY3-216" fmla="*/ 209562 h 352425"/>
              <a:gd name="connsiteX4-217" fmla="*/ 138416 w 352425"/>
              <a:gd name="connsiteY4-218" fmla="*/ 247653 h 352425"/>
              <a:gd name="connsiteX5-219" fmla="*/ 314342 w 352425"/>
              <a:gd name="connsiteY5-220" fmla="*/ 247653 h 352425"/>
              <a:gd name="connsiteX6-221" fmla="*/ 352425 w 352425"/>
              <a:gd name="connsiteY6-222" fmla="*/ 285734 h 352425"/>
              <a:gd name="connsiteX7-223" fmla="*/ 352425 w 352425"/>
              <a:gd name="connsiteY7-224" fmla="*/ 314327 h 352425"/>
              <a:gd name="connsiteX8-225" fmla="*/ 314323 w 352425"/>
              <a:gd name="connsiteY8-226" fmla="*/ 352425 h 352425"/>
              <a:gd name="connsiteX9-227" fmla="*/ 38109 w 352425"/>
              <a:gd name="connsiteY9-228" fmla="*/ 352425 h 352425"/>
              <a:gd name="connsiteX10-229" fmla="*/ 0 w 352425"/>
              <a:gd name="connsiteY10-230" fmla="*/ 314316 h 352425"/>
              <a:gd name="connsiteX11-231" fmla="*/ 0 w 352425"/>
              <a:gd name="connsiteY11-232" fmla="*/ 38113 h 352425"/>
              <a:gd name="connsiteX12-233" fmla="*/ 38113 w 352425"/>
              <a:gd name="connsiteY12-234" fmla="*/ 0 h 352425"/>
              <a:gd name="connsiteX0-235" fmla="*/ 38113 w 352425"/>
              <a:gd name="connsiteY0-236" fmla="*/ 0 h 352425"/>
              <a:gd name="connsiteX1-237" fmla="*/ 62232 w 352425"/>
              <a:gd name="connsiteY1-238" fmla="*/ 0 h 352425"/>
              <a:gd name="connsiteX2-239" fmla="*/ 100328 w 352425"/>
              <a:gd name="connsiteY2-240" fmla="*/ 38098 h 352425"/>
              <a:gd name="connsiteX3-241" fmla="*/ 100328 w 352425"/>
              <a:gd name="connsiteY3-242" fmla="*/ 209562 h 352425"/>
              <a:gd name="connsiteX4-243" fmla="*/ 138416 w 352425"/>
              <a:gd name="connsiteY4-244" fmla="*/ 247653 h 352425"/>
              <a:gd name="connsiteX5-245" fmla="*/ 314342 w 352425"/>
              <a:gd name="connsiteY5-246" fmla="*/ 247653 h 352425"/>
              <a:gd name="connsiteX6-247" fmla="*/ 352425 w 352425"/>
              <a:gd name="connsiteY6-248" fmla="*/ 285734 h 352425"/>
              <a:gd name="connsiteX7-249" fmla="*/ 352425 w 352425"/>
              <a:gd name="connsiteY7-250" fmla="*/ 314327 h 352425"/>
              <a:gd name="connsiteX8-251" fmla="*/ 314323 w 352425"/>
              <a:gd name="connsiteY8-252" fmla="*/ 352425 h 352425"/>
              <a:gd name="connsiteX9-253" fmla="*/ 38109 w 352425"/>
              <a:gd name="connsiteY9-254" fmla="*/ 352425 h 352425"/>
              <a:gd name="connsiteX10-255" fmla="*/ 0 w 352425"/>
              <a:gd name="connsiteY10-256" fmla="*/ 314316 h 352425"/>
              <a:gd name="connsiteX11-257" fmla="*/ 0 w 352425"/>
              <a:gd name="connsiteY11-258" fmla="*/ 38113 h 352425"/>
              <a:gd name="connsiteX12-259" fmla="*/ 38113 w 352425"/>
              <a:gd name="connsiteY12-260" fmla="*/ 0 h 352425"/>
              <a:gd name="connsiteX0-261" fmla="*/ 38113 w 352425"/>
              <a:gd name="connsiteY0-262" fmla="*/ 0 h 352425"/>
              <a:gd name="connsiteX1-263" fmla="*/ 62232 w 352425"/>
              <a:gd name="connsiteY1-264" fmla="*/ 0 h 352425"/>
              <a:gd name="connsiteX2-265" fmla="*/ 100328 w 352425"/>
              <a:gd name="connsiteY2-266" fmla="*/ 38098 h 352425"/>
              <a:gd name="connsiteX3-267" fmla="*/ 100328 w 352425"/>
              <a:gd name="connsiteY3-268" fmla="*/ 209562 h 352425"/>
              <a:gd name="connsiteX4-269" fmla="*/ 138416 w 352425"/>
              <a:gd name="connsiteY4-270" fmla="*/ 247653 h 352425"/>
              <a:gd name="connsiteX5-271" fmla="*/ 314342 w 352425"/>
              <a:gd name="connsiteY5-272" fmla="*/ 247653 h 352425"/>
              <a:gd name="connsiteX6-273" fmla="*/ 352425 w 352425"/>
              <a:gd name="connsiteY6-274" fmla="*/ 285734 h 352425"/>
              <a:gd name="connsiteX7-275" fmla="*/ 352425 w 352425"/>
              <a:gd name="connsiteY7-276" fmla="*/ 314327 h 352425"/>
              <a:gd name="connsiteX8-277" fmla="*/ 314323 w 352425"/>
              <a:gd name="connsiteY8-278" fmla="*/ 352425 h 352425"/>
              <a:gd name="connsiteX9-279" fmla="*/ 38109 w 352425"/>
              <a:gd name="connsiteY9-280" fmla="*/ 352425 h 352425"/>
              <a:gd name="connsiteX10-281" fmla="*/ 0 w 352425"/>
              <a:gd name="connsiteY10-282" fmla="*/ 314316 h 352425"/>
              <a:gd name="connsiteX11-283" fmla="*/ 0 w 352425"/>
              <a:gd name="connsiteY11-284" fmla="*/ 38113 h 352425"/>
              <a:gd name="connsiteX12-285" fmla="*/ 38113 w 352425"/>
              <a:gd name="connsiteY12-286" fmla="*/ 0 h 352425"/>
              <a:gd name="connsiteX0-287" fmla="*/ 38113 w 352425"/>
              <a:gd name="connsiteY0-288" fmla="*/ 0 h 352425"/>
              <a:gd name="connsiteX1-289" fmla="*/ 62232 w 352425"/>
              <a:gd name="connsiteY1-290" fmla="*/ 0 h 352425"/>
              <a:gd name="connsiteX2-291" fmla="*/ 100328 w 352425"/>
              <a:gd name="connsiteY2-292" fmla="*/ 38098 h 352425"/>
              <a:gd name="connsiteX3-293" fmla="*/ 100328 w 352425"/>
              <a:gd name="connsiteY3-294" fmla="*/ 209562 h 352425"/>
              <a:gd name="connsiteX4-295" fmla="*/ 138416 w 352425"/>
              <a:gd name="connsiteY4-296" fmla="*/ 247653 h 352425"/>
              <a:gd name="connsiteX5-297" fmla="*/ 314342 w 352425"/>
              <a:gd name="connsiteY5-298" fmla="*/ 247653 h 352425"/>
              <a:gd name="connsiteX6-299" fmla="*/ 352425 w 352425"/>
              <a:gd name="connsiteY6-300" fmla="*/ 285734 h 352425"/>
              <a:gd name="connsiteX7-301" fmla="*/ 352425 w 352425"/>
              <a:gd name="connsiteY7-302" fmla="*/ 314327 h 352425"/>
              <a:gd name="connsiteX8-303" fmla="*/ 314323 w 352425"/>
              <a:gd name="connsiteY8-304" fmla="*/ 352425 h 352425"/>
              <a:gd name="connsiteX9-305" fmla="*/ 38109 w 352425"/>
              <a:gd name="connsiteY9-306" fmla="*/ 352425 h 352425"/>
              <a:gd name="connsiteX10-307" fmla="*/ 0 w 352425"/>
              <a:gd name="connsiteY10-308" fmla="*/ 314316 h 352425"/>
              <a:gd name="connsiteX11-309" fmla="*/ 0 w 352425"/>
              <a:gd name="connsiteY11-310" fmla="*/ 38113 h 352425"/>
              <a:gd name="connsiteX12-311" fmla="*/ 38113 w 352425"/>
              <a:gd name="connsiteY12-312" fmla="*/ 0 h 352425"/>
              <a:gd name="connsiteX0-313" fmla="*/ 38113 w 352425"/>
              <a:gd name="connsiteY0-314" fmla="*/ 0 h 352425"/>
              <a:gd name="connsiteX1-315" fmla="*/ 62232 w 352425"/>
              <a:gd name="connsiteY1-316" fmla="*/ 0 h 352425"/>
              <a:gd name="connsiteX2-317" fmla="*/ 100328 w 352425"/>
              <a:gd name="connsiteY2-318" fmla="*/ 38098 h 352425"/>
              <a:gd name="connsiteX3-319" fmla="*/ 100328 w 352425"/>
              <a:gd name="connsiteY3-320" fmla="*/ 209562 h 352425"/>
              <a:gd name="connsiteX4-321" fmla="*/ 138416 w 352425"/>
              <a:gd name="connsiteY4-322" fmla="*/ 247653 h 352425"/>
              <a:gd name="connsiteX5-323" fmla="*/ 314342 w 352425"/>
              <a:gd name="connsiteY5-324" fmla="*/ 247653 h 352425"/>
              <a:gd name="connsiteX6-325" fmla="*/ 352425 w 352425"/>
              <a:gd name="connsiteY6-326" fmla="*/ 285734 h 352425"/>
              <a:gd name="connsiteX7-327" fmla="*/ 352425 w 352425"/>
              <a:gd name="connsiteY7-328" fmla="*/ 314327 h 352425"/>
              <a:gd name="connsiteX8-329" fmla="*/ 314323 w 352425"/>
              <a:gd name="connsiteY8-330" fmla="*/ 352425 h 352425"/>
              <a:gd name="connsiteX9-331" fmla="*/ 38109 w 352425"/>
              <a:gd name="connsiteY9-332" fmla="*/ 352425 h 352425"/>
              <a:gd name="connsiteX10-333" fmla="*/ 0 w 352425"/>
              <a:gd name="connsiteY10-334" fmla="*/ 314316 h 352425"/>
              <a:gd name="connsiteX11-335" fmla="*/ 0 w 352425"/>
              <a:gd name="connsiteY11-336" fmla="*/ 38113 h 352425"/>
              <a:gd name="connsiteX12-337" fmla="*/ 38113 w 352425"/>
              <a:gd name="connsiteY12-338" fmla="*/ 0 h 352425"/>
              <a:gd name="connsiteX0-339" fmla="*/ 38113 w 352425"/>
              <a:gd name="connsiteY0-340" fmla="*/ 0 h 352425"/>
              <a:gd name="connsiteX1-341" fmla="*/ 62232 w 352425"/>
              <a:gd name="connsiteY1-342" fmla="*/ 0 h 352425"/>
              <a:gd name="connsiteX2-343" fmla="*/ 100328 w 352425"/>
              <a:gd name="connsiteY2-344" fmla="*/ 38098 h 352425"/>
              <a:gd name="connsiteX3-345" fmla="*/ 100328 w 352425"/>
              <a:gd name="connsiteY3-346" fmla="*/ 209562 h 352425"/>
              <a:gd name="connsiteX4-347" fmla="*/ 138416 w 352425"/>
              <a:gd name="connsiteY4-348" fmla="*/ 247653 h 352425"/>
              <a:gd name="connsiteX5-349" fmla="*/ 314342 w 352425"/>
              <a:gd name="connsiteY5-350" fmla="*/ 247653 h 352425"/>
              <a:gd name="connsiteX6-351" fmla="*/ 352425 w 352425"/>
              <a:gd name="connsiteY6-352" fmla="*/ 285734 h 352425"/>
              <a:gd name="connsiteX7-353" fmla="*/ 352425 w 352425"/>
              <a:gd name="connsiteY7-354" fmla="*/ 314327 h 352425"/>
              <a:gd name="connsiteX8-355" fmla="*/ 314323 w 352425"/>
              <a:gd name="connsiteY8-356" fmla="*/ 352425 h 352425"/>
              <a:gd name="connsiteX9-357" fmla="*/ 38109 w 352425"/>
              <a:gd name="connsiteY9-358" fmla="*/ 352425 h 352425"/>
              <a:gd name="connsiteX10-359" fmla="*/ 0 w 352425"/>
              <a:gd name="connsiteY10-360" fmla="*/ 314316 h 352425"/>
              <a:gd name="connsiteX11-361" fmla="*/ 0 w 352425"/>
              <a:gd name="connsiteY11-362" fmla="*/ 38113 h 352425"/>
              <a:gd name="connsiteX12-363" fmla="*/ 38113 w 352425"/>
              <a:gd name="connsiteY12-364" fmla="*/ 0 h 352425"/>
              <a:gd name="connsiteX0-365" fmla="*/ 38113 w 352425"/>
              <a:gd name="connsiteY0-366" fmla="*/ 0 h 352425"/>
              <a:gd name="connsiteX1-367" fmla="*/ 62232 w 352425"/>
              <a:gd name="connsiteY1-368" fmla="*/ 0 h 352425"/>
              <a:gd name="connsiteX2-369" fmla="*/ 100328 w 352425"/>
              <a:gd name="connsiteY2-370" fmla="*/ 38098 h 352425"/>
              <a:gd name="connsiteX3-371" fmla="*/ 100328 w 352425"/>
              <a:gd name="connsiteY3-372" fmla="*/ 209562 h 352425"/>
              <a:gd name="connsiteX4-373" fmla="*/ 138416 w 352425"/>
              <a:gd name="connsiteY4-374" fmla="*/ 247653 h 352425"/>
              <a:gd name="connsiteX5-375" fmla="*/ 314342 w 352425"/>
              <a:gd name="connsiteY5-376" fmla="*/ 247653 h 352425"/>
              <a:gd name="connsiteX6-377" fmla="*/ 352425 w 352425"/>
              <a:gd name="connsiteY6-378" fmla="*/ 285734 h 352425"/>
              <a:gd name="connsiteX7-379" fmla="*/ 352425 w 352425"/>
              <a:gd name="connsiteY7-380" fmla="*/ 314327 h 352425"/>
              <a:gd name="connsiteX8-381" fmla="*/ 314323 w 352425"/>
              <a:gd name="connsiteY8-382" fmla="*/ 352425 h 352425"/>
              <a:gd name="connsiteX9-383" fmla="*/ 38109 w 352425"/>
              <a:gd name="connsiteY9-384" fmla="*/ 352425 h 352425"/>
              <a:gd name="connsiteX10-385" fmla="*/ 0 w 352425"/>
              <a:gd name="connsiteY10-386" fmla="*/ 314316 h 352425"/>
              <a:gd name="connsiteX11-387" fmla="*/ 0 w 352425"/>
              <a:gd name="connsiteY11-388" fmla="*/ 38113 h 352425"/>
              <a:gd name="connsiteX12-389" fmla="*/ 38113 w 352425"/>
              <a:gd name="connsiteY12-390" fmla="*/ 0 h 352425"/>
              <a:gd name="connsiteX0-391" fmla="*/ 38113 w 352425"/>
              <a:gd name="connsiteY0-392" fmla="*/ 0 h 352425"/>
              <a:gd name="connsiteX1-393" fmla="*/ 62232 w 352425"/>
              <a:gd name="connsiteY1-394" fmla="*/ 0 h 352425"/>
              <a:gd name="connsiteX2-395" fmla="*/ 100328 w 352425"/>
              <a:gd name="connsiteY2-396" fmla="*/ 38098 h 352425"/>
              <a:gd name="connsiteX3-397" fmla="*/ 100328 w 352425"/>
              <a:gd name="connsiteY3-398" fmla="*/ 209562 h 352425"/>
              <a:gd name="connsiteX4-399" fmla="*/ 138416 w 352425"/>
              <a:gd name="connsiteY4-400" fmla="*/ 247653 h 352425"/>
              <a:gd name="connsiteX5-401" fmla="*/ 314342 w 352425"/>
              <a:gd name="connsiteY5-402" fmla="*/ 247653 h 352425"/>
              <a:gd name="connsiteX6-403" fmla="*/ 352425 w 352425"/>
              <a:gd name="connsiteY6-404" fmla="*/ 285734 h 352425"/>
              <a:gd name="connsiteX7-405" fmla="*/ 352425 w 352425"/>
              <a:gd name="connsiteY7-406" fmla="*/ 314327 h 352425"/>
              <a:gd name="connsiteX8-407" fmla="*/ 314323 w 352425"/>
              <a:gd name="connsiteY8-408" fmla="*/ 352425 h 352425"/>
              <a:gd name="connsiteX9-409" fmla="*/ 38109 w 352425"/>
              <a:gd name="connsiteY9-410" fmla="*/ 352425 h 352425"/>
              <a:gd name="connsiteX10-411" fmla="*/ 0 w 352425"/>
              <a:gd name="connsiteY10-412" fmla="*/ 314316 h 352425"/>
              <a:gd name="connsiteX11-413" fmla="*/ 0 w 352425"/>
              <a:gd name="connsiteY11-414" fmla="*/ 38113 h 352425"/>
              <a:gd name="connsiteX12-415" fmla="*/ 38113 w 352425"/>
              <a:gd name="connsiteY12-416" fmla="*/ 0 h 352425"/>
              <a:gd name="connsiteX0-417" fmla="*/ 38113 w 352425"/>
              <a:gd name="connsiteY0-418" fmla="*/ 0 h 352425"/>
              <a:gd name="connsiteX1-419" fmla="*/ 62232 w 352425"/>
              <a:gd name="connsiteY1-420" fmla="*/ 0 h 352425"/>
              <a:gd name="connsiteX2-421" fmla="*/ 100328 w 352425"/>
              <a:gd name="connsiteY2-422" fmla="*/ 38098 h 352425"/>
              <a:gd name="connsiteX3-423" fmla="*/ 100328 w 352425"/>
              <a:gd name="connsiteY3-424" fmla="*/ 209562 h 352425"/>
              <a:gd name="connsiteX4-425" fmla="*/ 138416 w 352425"/>
              <a:gd name="connsiteY4-426" fmla="*/ 247653 h 352425"/>
              <a:gd name="connsiteX5-427" fmla="*/ 314342 w 352425"/>
              <a:gd name="connsiteY5-428" fmla="*/ 247653 h 352425"/>
              <a:gd name="connsiteX6-429" fmla="*/ 352425 w 352425"/>
              <a:gd name="connsiteY6-430" fmla="*/ 285734 h 352425"/>
              <a:gd name="connsiteX7-431" fmla="*/ 352425 w 352425"/>
              <a:gd name="connsiteY7-432" fmla="*/ 314327 h 352425"/>
              <a:gd name="connsiteX8-433" fmla="*/ 314323 w 352425"/>
              <a:gd name="connsiteY8-434" fmla="*/ 352425 h 352425"/>
              <a:gd name="connsiteX9-435" fmla="*/ 38109 w 352425"/>
              <a:gd name="connsiteY9-436" fmla="*/ 352425 h 352425"/>
              <a:gd name="connsiteX10-437" fmla="*/ 0 w 352425"/>
              <a:gd name="connsiteY10-438" fmla="*/ 314316 h 352425"/>
              <a:gd name="connsiteX11-439" fmla="*/ 0 w 352425"/>
              <a:gd name="connsiteY11-440" fmla="*/ 38113 h 352425"/>
              <a:gd name="connsiteX12-441" fmla="*/ 38113 w 352425"/>
              <a:gd name="connsiteY12-442" fmla="*/ 0 h 352425"/>
              <a:gd name="connsiteX0-443" fmla="*/ 38113 w 352425"/>
              <a:gd name="connsiteY0-444" fmla="*/ 0 h 352425"/>
              <a:gd name="connsiteX1-445" fmla="*/ 62232 w 352425"/>
              <a:gd name="connsiteY1-446" fmla="*/ 0 h 352425"/>
              <a:gd name="connsiteX2-447" fmla="*/ 100328 w 352425"/>
              <a:gd name="connsiteY2-448" fmla="*/ 38098 h 352425"/>
              <a:gd name="connsiteX3-449" fmla="*/ 100328 w 352425"/>
              <a:gd name="connsiteY3-450" fmla="*/ 209562 h 352425"/>
              <a:gd name="connsiteX4-451" fmla="*/ 138416 w 352425"/>
              <a:gd name="connsiteY4-452" fmla="*/ 247653 h 352425"/>
              <a:gd name="connsiteX5-453" fmla="*/ 314342 w 352425"/>
              <a:gd name="connsiteY5-454" fmla="*/ 247653 h 352425"/>
              <a:gd name="connsiteX6-455" fmla="*/ 352425 w 352425"/>
              <a:gd name="connsiteY6-456" fmla="*/ 285734 h 352425"/>
              <a:gd name="connsiteX7-457" fmla="*/ 352425 w 352425"/>
              <a:gd name="connsiteY7-458" fmla="*/ 314327 h 352425"/>
              <a:gd name="connsiteX8-459" fmla="*/ 314323 w 352425"/>
              <a:gd name="connsiteY8-460" fmla="*/ 352425 h 352425"/>
              <a:gd name="connsiteX9-461" fmla="*/ 38109 w 352425"/>
              <a:gd name="connsiteY9-462" fmla="*/ 352425 h 352425"/>
              <a:gd name="connsiteX10-463" fmla="*/ 0 w 352425"/>
              <a:gd name="connsiteY10-464" fmla="*/ 314316 h 352425"/>
              <a:gd name="connsiteX11-465" fmla="*/ 0 w 352425"/>
              <a:gd name="connsiteY11-466" fmla="*/ 38113 h 352425"/>
              <a:gd name="connsiteX12-467" fmla="*/ 38113 w 352425"/>
              <a:gd name="connsiteY12-468" fmla="*/ 0 h 352425"/>
              <a:gd name="connsiteX0-469" fmla="*/ 38113 w 352425"/>
              <a:gd name="connsiteY0-470" fmla="*/ 0 h 352425"/>
              <a:gd name="connsiteX1-471" fmla="*/ 62232 w 352425"/>
              <a:gd name="connsiteY1-472" fmla="*/ 0 h 352425"/>
              <a:gd name="connsiteX2-473" fmla="*/ 100328 w 352425"/>
              <a:gd name="connsiteY2-474" fmla="*/ 38098 h 352425"/>
              <a:gd name="connsiteX3-475" fmla="*/ 100328 w 352425"/>
              <a:gd name="connsiteY3-476" fmla="*/ 209562 h 352425"/>
              <a:gd name="connsiteX4-477" fmla="*/ 138416 w 352425"/>
              <a:gd name="connsiteY4-478" fmla="*/ 247653 h 352425"/>
              <a:gd name="connsiteX5-479" fmla="*/ 314342 w 352425"/>
              <a:gd name="connsiteY5-480" fmla="*/ 247653 h 352425"/>
              <a:gd name="connsiteX6-481" fmla="*/ 352425 w 352425"/>
              <a:gd name="connsiteY6-482" fmla="*/ 285734 h 352425"/>
              <a:gd name="connsiteX7-483" fmla="*/ 352425 w 352425"/>
              <a:gd name="connsiteY7-484" fmla="*/ 314327 h 352425"/>
              <a:gd name="connsiteX8-485" fmla="*/ 314323 w 352425"/>
              <a:gd name="connsiteY8-486" fmla="*/ 352425 h 352425"/>
              <a:gd name="connsiteX9-487" fmla="*/ 38109 w 352425"/>
              <a:gd name="connsiteY9-488" fmla="*/ 352425 h 352425"/>
              <a:gd name="connsiteX10-489" fmla="*/ 0 w 352425"/>
              <a:gd name="connsiteY10-490" fmla="*/ 314316 h 352425"/>
              <a:gd name="connsiteX11-491" fmla="*/ 0 w 352425"/>
              <a:gd name="connsiteY11-492" fmla="*/ 38113 h 352425"/>
              <a:gd name="connsiteX12-493" fmla="*/ 38113 w 352425"/>
              <a:gd name="connsiteY12-494" fmla="*/ 0 h 352425"/>
              <a:gd name="connsiteX0-495" fmla="*/ 38113 w 352425"/>
              <a:gd name="connsiteY0-496" fmla="*/ 0 h 352425"/>
              <a:gd name="connsiteX1-497" fmla="*/ 62232 w 352425"/>
              <a:gd name="connsiteY1-498" fmla="*/ 0 h 352425"/>
              <a:gd name="connsiteX2-499" fmla="*/ 100328 w 352425"/>
              <a:gd name="connsiteY2-500" fmla="*/ 38098 h 352425"/>
              <a:gd name="connsiteX3-501" fmla="*/ 100328 w 352425"/>
              <a:gd name="connsiteY3-502" fmla="*/ 209562 h 352425"/>
              <a:gd name="connsiteX4-503" fmla="*/ 138416 w 352425"/>
              <a:gd name="connsiteY4-504" fmla="*/ 247653 h 352425"/>
              <a:gd name="connsiteX5-505" fmla="*/ 314342 w 352425"/>
              <a:gd name="connsiteY5-506" fmla="*/ 247653 h 352425"/>
              <a:gd name="connsiteX6-507" fmla="*/ 352425 w 352425"/>
              <a:gd name="connsiteY6-508" fmla="*/ 285734 h 352425"/>
              <a:gd name="connsiteX7-509" fmla="*/ 352425 w 352425"/>
              <a:gd name="connsiteY7-510" fmla="*/ 314327 h 352425"/>
              <a:gd name="connsiteX8-511" fmla="*/ 314323 w 352425"/>
              <a:gd name="connsiteY8-512" fmla="*/ 352425 h 352425"/>
              <a:gd name="connsiteX9-513" fmla="*/ 38109 w 352425"/>
              <a:gd name="connsiteY9-514" fmla="*/ 352425 h 352425"/>
              <a:gd name="connsiteX10-515" fmla="*/ 0 w 352425"/>
              <a:gd name="connsiteY10-516" fmla="*/ 314316 h 352425"/>
              <a:gd name="connsiteX11-517" fmla="*/ 0 w 352425"/>
              <a:gd name="connsiteY11-518" fmla="*/ 38113 h 352425"/>
              <a:gd name="connsiteX12-519" fmla="*/ 38113 w 352425"/>
              <a:gd name="connsiteY12-520" fmla="*/ 0 h 352425"/>
              <a:gd name="connsiteX0-521" fmla="*/ 38113 w 352425"/>
              <a:gd name="connsiteY0-522" fmla="*/ 0 h 352425"/>
              <a:gd name="connsiteX1-523" fmla="*/ 62232 w 352425"/>
              <a:gd name="connsiteY1-524" fmla="*/ 0 h 352425"/>
              <a:gd name="connsiteX2-525" fmla="*/ 100328 w 352425"/>
              <a:gd name="connsiteY2-526" fmla="*/ 38098 h 352425"/>
              <a:gd name="connsiteX3-527" fmla="*/ 100328 w 352425"/>
              <a:gd name="connsiteY3-528" fmla="*/ 209562 h 352425"/>
              <a:gd name="connsiteX4-529" fmla="*/ 138416 w 352425"/>
              <a:gd name="connsiteY4-530" fmla="*/ 247653 h 352425"/>
              <a:gd name="connsiteX5-531" fmla="*/ 314342 w 352425"/>
              <a:gd name="connsiteY5-532" fmla="*/ 247653 h 352425"/>
              <a:gd name="connsiteX6-533" fmla="*/ 352425 w 352425"/>
              <a:gd name="connsiteY6-534" fmla="*/ 285734 h 352425"/>
              <a:gd name="connsiteX7-535" fmla="*/ 352425 w 352425"/>
              <a:gd name="connsiteY7-536" fmla="*/ 314327 h 352425"/>
              <a:gd name="connsiteX8-537" fmla="*/ 314323 w 352425"/>
              <a:gd name="connsiteY8-538" fmla="*/ 352425 h 352425"/>
              <a:gd name="connsiteX9-539" fmla="*/ 38109 w 352425"/>
              <a:gd name="connsiteY9-540" fmla="*/ 352425 h 352425"/>
              <a:gd name="connsiteX10-541" fmla="*/ 0 w 352425"/>
              <a:gd name="connsiteY10-542" fmla="*/ 314316 h 352425"/>
              <a:gd name="connsiteX11-543" fmla="*/ 0 w 352425"/>
              <a:gd name="connsiteY11-544" fmla="*/ 38113 h 352425"/>
              <a:gd name="connsiteX12-545" fmla="*/ 38113 w 352425"/>
              <a:gd name="connsiteY12-546" fmla="*/ 0 h 352425"/>
              <a:gd name="connsiteX0-547" fmla="*/ 38113 w 352425"/>
              <a:gd name="connsiteY0-548" fmla="*/ 0 h 352425"/>
              <a:gd name="connsiteX1-549" fmla="*/ 62232 w 352425"/>
              <a:gd name="connsiteY1-550" fmla="*/ 0 h 352425"/>
              <a:gd name="connsiteX2-551" fmla="*/ 100328 w 352425"/>
              <a:gd name="connsiteY2-552" fmla="*/ 38098 h 352425"/>
              <a:gd name="connsiteX3-553" fmla="*/ 100328 w 352425"/>
              <a:gd name="connsiteY3-554" fmla="*/ 209562 h 352425"/>
              <a:gd name="connsiteX4-555" fmla="*/ 138416 w 352425"/>
              <a:gd name="connsiteY4-556" fmla="*/ 247653 h 352425"/>
              <a:gd name="connsiteX5-557" fmla="*/ 314342 w 352425"/>
              <a:gd name="connsiteY5-558" fmla="*/ 247653 h 352425"/>
              <a:gd name="connsiteX6-559" fmla="*/ 352425 w 352425"/>
              <a:gd name="connsiteY6-560" fmla="*/ 285734 h 352425"/>
              <a:gd name="connsiteX7-561" fmla="*/ 352425 w 352425"/>
              <a:gd name="connsiteY7-562" fmla="*/ 314327 h 352425"/>
              <a:gd name="connsiteX8-563" fmla="*/ 314323 w 352425"/>
              <a:gd name="connsiteY8-564" fmla="*/ 352425 h 352425"/>
              <a:gd name="connsiteX9-565" fmla="*/ 38109 w 352425"/>
              <a:gd name="connsiteY9-566" fmla="*/ 352425 h 352425"/>
              <a:gd name="connsiteX10-567" fmla="*/ 0 w 352425"/>
              <a:gd name="connsiteY10-568" fmla="*/ 314316 h 352425"/>
              <a:gd name="connsiteX11-569" fmla="*/ 0 w 352425"/>
              <a:gd name="connsiteY11-570" fmla="*/ 38113 h 352425"/>
              <a:gd name="connsiteX12-571" fmla="*/ 38113 w 352425"/>
              <a:gd name="connsiteY12-572" fmla="*/ 0 h 3524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352425" h="352425">
                <a:moveTo>
                  <a:pt x="38113" y="0"/>
                </a:moveTo>
                <a:cubicBezTo>
                  <a:pt x="38113" y="0"/>
                  <a:pt x="62233" y="1"/>
                  <a:pt x="62232" y="0"/>
                </a:cubicBezTo>
                <a:cubicBezTo>
                  <a:pt x="84551" y="1"/>
                  <a:pt x="100329" y="15781"/>
                  <a:pt x="100328" y="38098"/>
                </a:cubicBezTo>
                <a:cubicBezTo>
                  <a:pt x="100329" y="38099"/>
                  <a:pt x="100329" y="209563"/>
                  <a:pt x="100328" y="209562"/>
                </a:cubicBezTo>
                <a:cubicBezTo>
                  <a:pt x="100329" y="231876"/>
                  <a:pt x="116104" y="247654"/>
                  <a:pt x="138416" y="247653"/>
                </a:cubicBezTo>
                <a:cubicBezTo>
                  <a:pt x="138417" y="247654"/>
                  <a:pt x="314343" y="247654"/>
                  <a:pt x="314342" y="247653"/>
                </a:cubicBezTo>
                <a:cubicBezTo>
                  <a:pt x="336652" y="247654"/>
                  <a:pt x="352426" y="263426"/>
                  <a:pt x="352425" y="285734"/>
                </a:cubicBezTo>
                <a:cubicBezTo>
                  <a:pt x="352426" y="285735"/>
                  <a:pt x="352426" y="314328"/>
                  <a:pt x="352425" y="314327"/>
                </a:cubicBezTo>
                <a:cubicBezTo>
                  <a:pt x="352426" y="336646"/>
                  <a:pt x="336644" y="352426"/>
                  <a:pt x="314323" y="352425"/>
                </a:cubicBezTo>
                <a:cubicBezTo>
                  <a:pt x="314324" y="352426"/>
                  <a:pt x="38110" y="352426"/>
                  <a:pt x="38109" y="352425"/>
                </a:cubicBezTo>
                <a:cubicBezTo>
                  <a:pt x="15787" y="352426"/>
                  <a:pt x="1" y="336640"/>
                  <a:pt x="0" y="314316"/>
                </a:cubicBezTo>
                <a:cubicBezTo>
                  <a:pt x="1" y="314317"/>
                  <a:pt x="1" y="38114"/>
                  <a:pt x="0" y="38113"/>
                </a:cubicBezTo>
                <a:cubicBezTo>
                  <a:pt x="1" y="15790"/>
                  <a:pt x="15788" y="0"/>
                  <a:pt x="38113" y="0"/>
                </a:cubicBezTo>
                <a:close/>
              </a:path>
            </a:pathLst>
          </a:custGeom>
          <a:gradFill>
            <a:gsLst>
              <a:gs pos="88000">
                <a:schemeClr val="accent1"/>
              </a:gs>
              <a:gs pos="0">
                <a:schemeClr val="accent1">
                  <a:lumMod val="25000"/>
                  <a:lumOff val="75000"/>
                </a:schemeClr>
              </a:gs>
            </a:gsLst>
            <a:lin ang="8100000" scaled="1"/>
          </a:gradFill>
          <a:ln>
            <a:noFill/>
          </a:ln>
          <a:effectLst>
            <a:outerShdw blurRad="101600" dist="38100" dir="2700000" algn="tl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14"/>
          <p:cNvSpPr/>
          <p:nvPr>
            <p:custDataLst>
              <p:tags r:id="rId4"/>
            </p:custDataLst>
          </p:nvPr>
        </p:nvSpPr>
        <p:spPr>
          <a:xfrm flipH="1">
            <a:off x="11196789" y="6080862"/>
            <a:ext cx="352425" cy="352425"/>
          </a:xfrm>
          <a:custGeom>
            <a:avLst/>
            <a:gdLst>
              <a:gd name="connsiteX0" fmla="*/ 38113 w 352425"/>
              <a:gd name="connsiteY0" fmla="*/ 0 h 352425"/>
              <a:gd name="connsiteX1" fmla="*/ 62232 w 352425"/>
              <a:gd name="connsiteY1" fmla="*/ 0 h 352425"/>
              <a:gd name="connsiteX2" fmla="*/ 100328 w 352425"/>
              <a:gd name="connsiteY2" fmla="*/ 38098 h 352425"/>
              <a:gd name="connsiteX3" fmla="*/ 100328 w 352425"/>
              <a:gd name="connsiteY3" fmla="*/ 209562 h 352425"/>
              <a:gd name="connsiteX4" fmla="*/ 138416 w 352425"/>
              <a:gd name="connsiteY4" fmla="*/ 247653 h 352425"/>
              <a:gd name="connsiteX5" fmla="*/ 314342 w 352425"/>
              <a:gd name="connsiteY5" fmla="*/ 247653 h 352425"/>
              <a:gd name="connsiteX6" fmla="*/ 352425 w 352425"/>
              <a:gd name="connsiteY6" fmla="*/ 285734 h 352425"/>
              <a:gd name="connsiteX7" fmla="*/ 352425 w 352425"/>
              <a:gd name="connsiteY7" fmla="*/ 314327 h 352425"/>
              <a:gd name="connsiteX8" fmla="*/ 314323 w 352425"/>
              <a:gd name="connsiteY8" fmla="*/ 352425 h 352425"/>
              <a:gd name="connsiteX9" fmla="*/ 38109 w 352425"/>
              <a:gd name="connsiteY9" fmla="*/ 352425 h 352425"/>
              <a:gd name="connsiteX10" fmla="*/ 0 w 352425"/>
              <a:gd name="connsiteY10" fmla="*/ 314316 h 352425"/>
              <a:gd name="connsiteX11" fmla="*/ 0 w 352425"/>
              <a:gd name="connsiteY11" fmla="*/ 38113 h 352425"/>
              <a:gd name="connsiteX12" fmla="*/ 38113 w 352425"/>
              <a:gd name="connsiteY12" fmla="*/ 0 h 352425"/>
              <a:gd name="connsiteX0-1" fmla="*/ 38113 w 352425"/>
              <a:gd name="connsiteY0-2" fmla="*/ 0 h 352425"/>
              <a:gd name="connsiteX1-3" fmla="*/ 62232 w 352425"/>
              <a:gd name="connsiteY1-4" fmla="*/ 0 h 352425"/>
              <a:gd name="connsiteX2-5" fmla="*/ 100328 w 352425"/>
              <a:gd name="connsiteY2-6" fmla="*/ 38098 h 352425"/>
              <a:gd name="connsiteX3-7" fmla="*/ 100328 w 352425"/>
              <a:gd name="connsiteY3-8" fmla="*/ 209562 h 352425"/>
              <a:gd name="connsiteX4-9" fmla="*/ 138416 w 352425"/>
              <a:gd name="connsiteY4-10" fmla="*/ 247653 h 352425"/>
              <a:gd name="connsiteX5-11" fmla="*/ 314342 w 352425"/>
              <a:gd name="connsiteY5-12" fmla="*/ 247653 h 352425"/>
              <a:gd name="connsiteX6-13" fmla="*/ 352425 w 352425"/>
              <a:gd name="connsiteY6-14" fmla="*/ 285734 h 352425"/>
              <a:gd name="connsiteX7-15" fmla="*/ 352425 w 352425"/>
              <a:gd name="connsiteY7-16" fmla="*/ 314327 h 352425"/>
              <a:gd name="connsiteX8-17" fmla="*/ 314323 w 352425"/>
              <a:gd name="connsiteY8-18" fmla="*/ 352425 h 352425"/>
              <a:gd name="connsiteX9-19" fmla="*/ 38109 w 352425"/>
              <a:gd name="connsiteY9-20" fmla="*/ 352425 h 352425"/>
              <a:gd name="connsiteX10-21" fmla="*/ 0 w 352425"/>
              <a:gd name="connsiteY10-22" fmla="*/ 314316 h 352425"/>
              <a:gd name="connsiteX11-23" fmla="*/ 0 w 352425"/>
              <a:gd name="connsiteY11-24" fmla="*/ 38113 h 352425"/>
              <a:gd name="connsiteX12-25" fmla="*/ 38113 w 352425"/>
              <a:gd name="connsiteY12-26" fmla="*/ 0 h 352425"/>
              <a:gd name="connsiteX0-27" fmla="*/ 38113 w 352425"/>
              <a:gd name="connsiteY0-28" fmla="*/ 0 h 352425"/>
              <a:gd name="connsiteX1-29" fmla="*/ 62232 w 352425"/>
              <a:gd name="connsiteY1-30" fmla="*/ 0 h 352425"/>
              <a:gd name="connsiteX2-31" fmla="*/ 100328 w 352425"/>
              <a:gd name="connsiteY2-32" fmla="*/ 38098 h 352425"/>
              <a:gd name="connsiteX3-33" fmla="*/ 100328 w 352425"/>
              <a:gd name="connsiteY3-34" fmla="*/ 209562 h 352425"/>
              <a:gd name="connsiteX4-35" fmla="*/ 138416 w 352425"/>
              <a:gd name="connsiteY4-36" fmla="*/ 247653 h 352425"/>
              <a:gd name="connsiteX5-37" fmla="*/ 314342 w 352425"/>
              <a:gd name="connsiteY5-38" fmla="*/ 247653 h 352425"/>
              <a:gd name="connsiteX6-39" fmla="*/ 352425 w 352425"/>
              <a:gd name="connsiteY6-40" fmla="*/ 285734 h 352425"/>
              <a:gd name="connsiteX7-41" fmla="*/ 352425 w 352425"/>
              <a:gd name="connsiteY7-42" fmla="*/ 314327 h 352425"/>
              <a:gd name="connsiteX8-43" fmla="*/ 314323 w 352425"/>
              <a:gd name="connsiteY8-44" fmla="*/ 352425 h 352425"/>
              <a:gd name="connsiteX9-45" fmla="*/ 38109 w 352425"/>
              <a:gd name="connsiteY9-46" fmla="*/ 352425 h 352425"/>
              <a:gd name="connsiteX10-47" fmla="*/ 0 w 352425"/>
              <a:gd name="connsiteY10-48" fmla="*/ 314316 h 352425"/>
              <a:gd name="connsiteX11-49" fmla="*/ 0 w 352425"/>
              <a:gd name="connsiteY11-50" fmla="*/ 38113 h 352425"/>
              <a:gd name="connsiteX12-51" fmla="*/ 38113 w 352425"/>
              <a:gd name="connsiteY12-52" fmla="*/ 0 h 352425"/>
              <a:gd name="connsiteX0-53" fmla="*/ 38113 w 352425"/>
              <a:gd name="connsiteY0-54" fmla="*/ 0 h 352425"/>
              <a:gd name="connsiteX1-55" fmla="*/ 62232 w 352425"/>
              <a:gd name="connsiteY1-56" fmla="*/ 0 h 352425"/>
              <a:gd name="connsiteX2-57" fmla="*/ 100328 w 352425"/>
              <a:gd name="connsiteY2-58" fmla="*/ 38098 h 352425"/>
              <a:gd name="connsiteX3-59" fmla="*/ 100328 w 352425"/>
              <a:gd name="connsiteY3-60" fmla="*/ 209562 h 352425"/>
              <a:gd name="connsiteX4-61" fmla="*/ 138416 w 352425"/>
              <a:gd name="connsiteY4-62" fmla="*/ 247653 h 352425"/>
              <a:gd name="connsiteX5-63" fmla="*/ 314342 w 352425"/>
              <a:gd name="connsiteY5-64" fmla="*/ 247653 h 352425"/>
              <a:gd name="connsiteX6-65" fmla="*/ 352425 w 352425"/>
              <a:gd name="connsiteY6-66" fmla="*/ 285734 h 352425"/>
              <a:gd name="connsiteX7-67" fmla="*/ 352425 w 352425"/>
              <a:gd name="connsiteY7-68" fmla="*/ 314327 h 352425"/>
              <a:gd name="connsiteX8-69" fmla="*/ 314323 w 352425"/>
              <a:gd name="connsiteY8-70" fmla="*/ 352425 h 352425"/>
              <a:gd name="connsiteX9-71" fmla="*/ 38109 w 352425"/>
              <a:gd name="connsiteY9-72" fmla="*/ 352425 h 352425"/>
              <a:gd name="connsiteX10-73" fmla="*/ 0 w 352425"/>
              <a:gd name="connsiteY10-74" fmla="*/ 314316 h 352425"/>
              <a:gd name="connsiteX11-75" fmla="*/ 0 w 352425"/>
              <a:gd name="connsiteY11-76" fmla="*/ 38113 h 352425"/>
              <a:gd name="connsiteX12-77" fmla="*/ 38113 w 352425"/>
              <a:gd name="connsiteY12-78" fmla="*/ 0 h 352425"/>
              <a:gd name="connsiteX0-79" fmla="*/ 38113 w 352425"/>
              <a:gd name="connsiteY0-80" fmla="*/ 0 h 352425"/>
              <a:gd name="connsiteX1-81" fmla="*/ 62232 w 352425"/>
              <a:gd name="connsiteY1-82" fmla="*/ 0 h 352425"/>
              <a:gd name="connsiteX2-83" fmla="*/ 100328 w 352425"/>
              <a:gd name="connsiteY2-84" fmla="*/ 38098 h 352425"/>
              <a:gd name="connsiteX3-85" fmla="*/ 100328 w 352425"/>
              <a:gd name="connsiteY3-86" fmla="*/ 209562 h 352425"/>
              <a:gd name="connsiteX4-87" fmla="*/ 138416 w 352425"/>
              <a:gd name="connsiteY4-88" fmla="*/ 247653 h 352425"/>
              <a:gd name="connsiteX5-89" fmla="*/ 314342 w 352425"/>
              <a:gd name="connsiteY5-90" fmla="*/ 247653 h 352425"/>
              <a:gd name="connsiteX6-91" fmla="*/ 352425 w 352425"/>
              <a:gd name="connsiteY6-92" fmla="*/ 285734 h 352425"/>
              <a:gd name="connsiteX7-93" fmla="*/ 352425 w 352425"/>
              <a:gd name="connsiteY7-94" fmla="*/ 314327 h 352425"/>
              <a:gd name="connsiteX8-95" fmla="*/ 314323 w 352425"/>
              <a:gd name="connsiteY8-96" fmla="*/ 352425 h 352425"/>
              <a:gd name="connsiteX9-97" fmla="*/ 38109 w 352425"/>
              <a:gd name="connsiteY9-98" fmla="*/ 352425 h 352425"/>
              <a:gd name="connsiteX10-99" fmla="*/ 0 w 352425"/>
              <a:gd name="connsiteY10-100" fmla="*/ 314316 h 352425"/>
              <a:gd name="connsiteX11-101" fmla="*/ 0 w 352425"/>
              <a:gd name="connsiteY11-102" fmla="*/ 38113 h 352425"/>
              <a:gd name="connsiteX12-103" fmla="*/ 38113 w 352425"/>
              <a:gd name="connsiteY12-104" fmla="*/ 0 h 352425"/>
              <a:gd name="connsiteX0-105" fmla="*/ 38113 w 352425"/>
              <a:gd name="connsiteY0-106" fmla="*/ 0 h 352425"/>
              <a:gd name="connsiteX1-107" fmla="*/ 62232 w 352425"/>
              <a:gd name="connsiteY1-108" fmla="*/ 0 h 352425"/>
              <a:gd name="connsiteX2-109" fmla="*/ 100328 w 352425"/>
              <a:gd name="connsiteY2-110" fmla="*/ 38098 h 352425"/>
              <a:gd name="connsiteX3-111" fmla="*/ 100328 w 352425"/>
              <a:gd name="connsiteY3-112" fmla="*/ 209562 h 352425"/>
              <a:gd name="connsiteX4-113" fmla="*/ 138416 w 352425"/>
              <a:gd name="connsiteY4-114" fmla="*/ 247653 h 352425"/>
              <a:gd name="connsiteX5-115" fmla="*/ 314342 w 352425"/>
              <a:gd name="connsiteY5-116" fmla="*/ 247653 h 352425"/>
              <a:gd name="connsiteX6-117" fmla="*/ 352425 w 352425"/>
              <a:gd name="connsiteY6-118" fmla="*/ 285734 h 352425"/>
              <a:gd name="connsiteX7-119" fmla="*/ 352425 w 352425"/>
              <a:gd name="connsiteY7-120" fmla="*/ 314327 h 352425"/>
              <a:gd name="connsiteX8-121" fmla="*/ 314323 w 352425"/>
              <a:gd name="connsiteY8-122" fmla="*/ 352425 h 352425"/>
              <a:gd name="connsiteX9-123" fmla="*/ 38109 w 352425"/>
              <a:gd name="connsiteY9-124" fmla="*/ 352425 h 352425"/>
              <a:gd name="connsiteX10-125" fmla="*/ 0 w 352425"/>
              <a:gd name="connsiteY10-126" fmla="*/ 314316 h 352425"/>
              <a:gd name="connsiteX11-127" fmla="*/ 0 w 352425"/>
              <a:gd name="connsiteY11-128" fmla="*/ 38113 h 352425"/>
              <a:gd name="connsiteX12-129" fmla="*/ 38113 w 352425"/>
              <a:gd name="connsiteY12-130" fmla="*/ 0 h 352425"/>
              <a:gd name="connsiteX0-131" fmla="*/ 38113 w 352425"/>
              <a:gd name="connsiteY0-132" fmla="*/ 0 h 352425"/>
              <a:gd name="connsiteX1-133" fmla="*/ 62232 w 352425"/>
              <a:gd name="connsiteY1-134" fmla="*/ 0 h 352425"/>
              <a:gd name="connsiteX2-135" fmla="*/ 100328 w 352425"/>
              <a:gd name="connsiteY2-136" fmla="*/ 38098 h 352425"/>
              <a:gd name="connsiteX3-137" fmla="*/ 100328 w 352425"/>
              <a:gd name="connsiteY3-138" fmla="*/ 209562 h 352425"/>
              <a:gd name="connsiteX4-139" fmla="*/ 138416 w 352425"/>
              <a:gd name="connsiteY4-140" fmla="*/ 247653 h 352425"/>
              <a:gd name="connsiteX5-141" fmla="*/ 314342 w 352425"/>
              <a:gd name="connsiteY5-142" fmla="*/ 247653 h 352425"/>
              <a:gd name="connsiteX6-143" fmla="*/ 352425 w 352425"/>
              <a:gd name="connsiteY6-144" fmla="*/ 285734 h 352425"/>
              <a:gd name="connsiteX7-145" fmla="*/ 352425 w 352425"/>
              <a:gd name="connsiteY7-146" fmla="*/ 314327 h 352425"/>
              <a:gd name="connsiteX8-147" fmla="*/ 314323 w 352425"/>
              <a:gd name="connsiteY8-148" fmla="*/ 352425 h 352425"/>
              <a:gd name="connsiteX9-149" fmla="*/ 38109 w 352425"/>
              <a:gd name="connsiteY9-150" fmla="*/ 352425 h 352425"/>
              <a:gd name="connsiteX10-151" fmla="*/ 0 w 352425"/>
              <a:gd name="connsiteY10-152" fmla="*/ 314316 h 352425"/>
              <a:gd name="connsiteX11-153" fmla="*/ 0 w 352425"/>
              <a:gd name="connsiteY11-154" fmla="*/ 38113 h 352425"/>
              <a:gd name="connsiteX12-155" fmla="*/ 38113 w 352425"/>
              <a:gd name="connsiteY12-156" fmla="*/ 0 h 352425"/>
              <a:gd name="connsiteX0-157" fmla="*/ 38113 w 352425"/>
              <a:gd name="connsiteY0-158" fmla="*/ 0 h 352425"/>
              <a:gd name="connsiteX1-159" fmla="*/ 62232 w 352425"/>
              <a:gd name="connsiteY1-160" fmla="*/ 0 h 352425"/>
              <a:gd name="connsiteX2-161" fmla="*/ 100328 w 352425"/>
              <a:gd name="connsiteY2-162" fmla="*/ 38098 h 352425"/>
              <a:gd name="connsiteX3-163" fmla="*/ 100328 w 352425"/>
              <a:gd name="connsiteY3-164" fmla="*/ 209562 h 352425"/>
              <a:gd name="connsiteX4-165" fmla="*/ 138416 w 352425"/>
              <a:gd name="connsiteY4-166" fmla="*/ 247653 h 352425"/>
              <a:gd name="connsiteX5-167" fmla="*/ 314342 w 352425"/>
              <a:gd name="connsiteY5-168" fmla="*/ 247653 h 352425"/>
              <a:gd name="connsiteX6-169" fmla="*/ 352425 w 352425"/>
              <a:gd name="connsiteY6-170" fmla="*/ 285734 h 352425"/>
              <a:gd name="connsiteX7-171" fmla="*/ 352425 w 352425"/>
              <a:gd name="connsiteY7-172" fmla="*/ 314327 h 352425"/>
              <a:gd name="connsiteX8-173" fmla="*/ 314323 w 352425"/>
              <a:gd name="connsiteY8-174" fmla="*/ 352425 h 352425"/>
              <a:gd name="connsiteX9-175" fmla="*/ 38109 w 352425"/>
              <a:gd name="connsiteY9-176" fmla="*/ 352425 h 352425"/>
              <a:gd name="connsiteX10-177" fmla="*/ 0 w 352425"/>
              <a:gd name="connsiteY10-178" fmla="*/ 314316 h 352425"/>
              <a:gd name="connsiteX11-179" fmla="*/ 0 w 352425"/>
              <a:gd name="connsiteY11-180" fmla="*/ 38113 h 352425"/>
              <a:gd name="connsiteX12-181" fmla="*/ 38113 w 352425"/>
              <a:gd name="connsiteY12-182" fmla="*/ 0 h 352425"/>
              <a:gd name="connsiteX0-183" fmla="*/ 38113 w 352425"/>
              <a:gd name="connsiteY0-184" fmla="*/ 0 h 352425"/>
              <a:gd name="connsiteX1-185" fmla="*/ 62232 w 352425"/>
              <a:gd name="connsiteY1-186" fmla="*/ 0 h 352425"/>
              <a:gd name="connsiteX2-187" fmla="*/ 100328 w 352425"/>
              <a:gd name="connsiteY2-188" fmla="*/ 38098 h 352425"/>
              <a:gd name="connsiteX3-189" fmla="*/ 100328 w 352425"/>
              <a:gd name="connsiteY3-190" fmla="*/ 209562 h 352425"/>
              <a:gd name="connsiteX4-191" fmla="*/ 138416 w 352425"/>
              <a:gd name="connsiteY4-192" fmla="*/ 247653 h 352425"/>
              <a:gd name="connsiteX5-193" fmla="*/ 314342 w 352425"/>
              <a:gd name="connsiteY5-194" fmla="*/ 247653 h 352425"/>
              <a:gd name="connsiteX6-195" fmla="*/ 352425 w 352425"/>
              <a:gd name="connsiteY6-196" fmla="*/ 285734 h 352425"/>
              <a:gd name="connsiteX7-197" fmla="*/ 352425 w 352425"/>
              <a:gd name="connsiteY7-198" fmla="*/ 314327 h 352425"/>
              <a:gd name="connsiteX8-199" fmla="*/ 314323 w 352425"/>
              <a:gd name="connsiteY8-200" fmla="*/ 352425 h 352425"/>
              <a:gd name="connsiteX9-201" fmla="*/ 38109 w 352425"/>
              <a:gd name="connsiteY9-202" fmla="*/ 352425 h 352425"/>
              <a:gd name="connsiteX10-203" fmla="*/ 0 w 352425"/>
              <a:gd name="connsiteY10-204" fmla="*/ 314316 h 352425"/>
              <a:gd name="connsiteX11-205" fmla="*/ 0 w 352425"/>
              <a:gd name="connsiteY11-206" fmla="*/ 38113 h 352425"/>
              <a:gd name="connsiteX12-207" fmla="*/ 38113 w 352425"/>
              <a:gd name="connsiteY12-208" fmla="*/ 0 h 352425"/>
              <a:gd name="connsiteX0-209" fmla="*/ 38113 w 352425"/>
              <a:gd name="connsiteY0-210" fmla="*/ 0 h 352425"/>
              <a:gd name="connsiteX1-211" fmla="*/ 62232 w 352425"/>
              <a:gd name="connsiteY1-212" fmla="*/ 0 h 352425"/>
              <a:gd name="connsiteX2-213" fmla="*/ 100328 w 352425"/>
              <a:gd name="connsiteY2-214" fmla="*/ 38098 h 352425"/>
              <a:gd name="connsiteX3-215" fmla="*/ 100328 w 352425"/>
              <a:gd name="connsiteY3-216" fmla="*/ 209562 h 352425"/>
              <a:gd name="connsiteX4-217" fmla="*/ 138416 w 352425"/>
              <a:gd name="connsiteY4-218" fmla="*/ 247653 h 352425"/>
              <a:gd name="connsiteX5-219" fmla="*/ 314342 w 352425"/>
              <a:gd name="connsiteY5-220" fmla="*/ 247653 h 352425"/>
              <a:gd name="connsiteX6-221" fmla="*/ 352425 w 352425"/>
              <a:gd name="connsiteY6-222" fmla="*/ 285734 h 352425"/>
              <a:gd name="connsiteX7-223" fmla="*/ 352425 w 352425"/>
              <a:gd name="connsiteY7-224" fmla="*/ 314327 h 352425"/>
              <a:gd name="connsiteX8-225" fmla="*/ 314323 w 352425"/>
              <a:gd name="connsiteY8-226" fmla="*/ 352425 h 352425"/>
              <a:gd name="connsiteX9-227" fmla="*/ 38109 w 352425"/>
              <a:gd name="connsiteY9-228" fmla="*/ 352425 h 352425"/>
              <a:gd name="connsiteX10-229" fmla="*/ 0 w 352425"/>
              <a:gd name="connsiteY10-230" fmla="*/ 314316 h 352425"/>
              <a:gd name="connsiteX11-231" fmla="*/ 0 w 352425"/>
              <a:gd name="connsiteY11-232" fmla="*/ 38113 h 352425"/>
              <a:gd name="connsiteX12-233" fmla="*/ 38113 w 352425"/>
              <a:gd name="connsiteY12-234" fmla="*/ 0 h 352425"/>
              <a:gd name="connsiteX0-235" fmla="*/ 38113 w 352425"/>
              <a:gd name="connsiteY0-236" fmla="*/ 0 h 352425"/>
              <a:gd name="connsiteX1-237" fmla="*/ 62232 w 352425"/>
              <a:gd name="connsiteY1-238" fmla="*/ 0 h 352425"/>
              <a:gd name="connsiteX2-239" fmla="*/ 100328 w 352425"/>
              <a:gd name="connsiteY2-240" fmla="*/ 38098 h 352425"/>
              <a:gd name="connsiteX3-241" fmla="*/ 100328 w 352425"/>
              <a:gd name="connsiteY3-242" fmla="*/ 209562 h 352425"/>
              <a:gd name="connsiteX4-243" fmla="*/ 138416 w 352425"/>
              <a:gd name="connsiteY4-244" fmla="*/ 247653 h 352425"/>
              <a:gd name="connsiteX5-245" fmla="*/ 314342 w 352425"/>
              <a:gd name="connsiteY5-246" fmla="*/ 247653 h 352425"/>
              <a:gd name="connsiteX6-247" fmla="*/ 352425 w 352425"/>
              <a:gd name="connsiteY6-248" fmla="*/ 285734 h 352425"/>
              <a:gd name="connsiteX7-249" fmla="*/ 352425 w 352425"/>
              <a:gd name="connsiteY7-250" fmla="*/ 314327 h 352425"/>
              <a:gd name="connsiteX8-251" fmla="*/ 314323 w 352425"/>
              <a:gd name="connsiteY8-252" fmla="*/ 352425 h 352425"/>
              <a:gd name="connsiteX9-253" fmla="*/ 38109 w 352425"/>
              <a:gd name="connsiteY9-254" fmla="*/ 352425 h 352425"/>
              <a:gd name="connsiteX10-255" fmla="*/ 0 w 352425"/>
              <a:gd name="connsiteY10-256" fmla="*/ 314316 h 352425"/>
              <a:gd name="connsiteX11-257" fmla="*/ 0 w 352425"/>
              <a:gd name="connsiteY11-258" fmla="*/ 38113 h 352425"/>
              <a:gd name="connsiteX12-259" fmla="*/ 38113 w 352425"/>
              <a:gd name="connsiteY12-260" fmla="*/ 0 h 352425"/>
              <a:gd name="connsiteX0-261" fmla="*/ 38113 w 352425"/>
              <a:gd name="connsiteY0-262" fmla="*/ 0 h 352425"/>
              <a:gd name="connsiteX1-263" fmla="*/ 62232 w 352425"/>
              <a:gd name="connsiteY1-264" fmla="*/ 0 h 352425"/>
              <a:gd name="connsiteX2-265" fmla="*/ 100328 w 352425"/>
              <a:gd name="connsiteY2-266" fmla="*/ 38098 h 352425"/>
              <a:gd name="connsiteX3-267" fmla="*/ 100328 w 352425"/>
              <a:gd name="connsiteY3-268" fmla="*/ 209562 h 352425"/>
              <a:gd name="connsiteX4-269" fmla="*/ 138416 w 352425"/>
              <a:gd name="connsiteY4-270" fmla="*/ 247653 h 352425"/>
              <a:gd name="connsiteX5-271" fmla="*/ 314342 w 352425"/>
              <a:gd name="connsiteY5-272" fmla="*/ 247653 h 352425"/>
              <a:gd name="connsiteX6-273" fmla="*/ 352425 w 352425"/>
              <a:gd name="connsiteY6-274" fmla="*/ 285734 h 352425"/>
              <a:gd name="connsiteX7-275" fmla="*/ 352425 w 352425"/>
              <a:gd name="connsiteY7-276" fmla="*/ 314327 h 352425"/>
              <a:gd name="connsiteX8-277" fmla="*/ 314323 w 352425"/>
              <a:gd name="connsiteY8-278" fmla="*/ 352425 h 352425"/>
              <a:gd name="connsiteX9-279" fmla="*/ 38109 w 352425"/>
              <a:gd name="connsiteY9-280" fmla="*/ 352425 h 352425"/>
              <a:gd name="connsiteX10-281" fmla="*/ 0 w 352425"/>
              <a:gd name="connsiteY10-282" fmla="*/ 314316 h 352425"/>
              <a:gd name="connsiteX11-283" fmla="*/ 0 w 352425"/>
              <a:gd name="connsiteY11-284" fmla="*/ 38113 h 352425"/>
              <a:gd name="connsiteX12-285" fmla="*/ 38113 w 352425"/>
              <a:gd name="connsiteY12-286" fmla="*/ 0 h 352425"/>
              <a:gd name="connsiteX0-287" fmla="*/ 38113 w 352425"/>
              <a:gd name="connsiteY0-288" fmla="*/ 0 h 352425"/>
              <a:gd name="connsiteX1-289" fmla="*/ 62232 w 352425"/>
              <a:gd name="connsiteY1-290" fmla="*/ 0 h 352425"/>
              <a:gd name="connsiteX2-291" fmla="*/ 100328 w 352425"/>
              <a:gd name="connsiteY2-292" fmla="*/ 38098 h 352425"/>
              <a:gd name="connsiteX3-293" fmla="*/ 100328 w 352425"/>
              <a:gd name="connsiteY3-294" fmla="*/ 209562 h 352425"/>
              <a:gd name="connsiteX4-295" fmla="*/ 138416 w 352425"/>
              <a:gd name="connsiteY4-296" fmla="*/ 247653 h 352425"/>
              <a:gd name="connsiteX5-297" fmla="*/ 314342 w 352425"/>
              <a:gd name="connsiteY5-298" fmla="*/ 247653 h 352425"/>
              <a:gd name="connsiteX6-299" fmla="*/ 352425 w 352425"/>
              <a:gd name="connsiteY6-300" fmla="*/ 285734 h 352425"/>
              <a:gd name="connsiteX7-301" fmla="*/ 352425 w 352425"/>
              <a:gd name="connsiteY7-302" fmla="*/ 314327 h 352425"/>
              <a:gd name="connsiteX8-303" fmla="*/ 314323 w 352425"/>
              <a:gd name="connsiteY8-304" fmla="*/ 352425 h 352425"/>
              <a:gd name="connsiteX9-305" fmla="*/ 38109 w 352425"/>
              <a:gd name="connsiteY9-306" fmla="*/ 352425 h 352425"/>
              <a:gd name="connsiteX10-307" fmla="*/ 0 w 352425"/>
              <a:gd name="connsiteY10-308" fmla="*/ 314316 h 352425"/>
              <a:gd name="connsiteX11-309" fmla="*/ 0 w 352425"/>
              <a:gd name="connsiteY11-310" fmla="*/ 38113 h 352425"/>
              <a:gd name="connsiteX12-311" fmla="*/ 38113 w 352425"/>
              <a:gd name="connsiteY12-312" fmla="*/ 0 h 352425"/>
              <a:gd name="connsiteX0-313" fmla="*/ 38113 w 352425"/>
              <a:gd name="connsiteY0-314" fmla="*/ 0 h 352425"/>
              <a:gd name="connsiteX1-315" fmla="*/ 62232 w 352425"/>
              <a:gd name="connsiteY1-316" fmla="*/ 0 h 352425"/>
              <a:gd name="connsiteX2-317" fmla="*/ 100328 w 352425"/>
              <a:gd name="connsiteY2-318" fmla="*/ 38098 h 352425"/>
              <a:gd name="connsiteX3-319" fmla="*/ 100328 w 352425"/>
              <a:gd name="connsiteY3-320" fmla="*/ 209562 h 352425"/>
              <a:gd name="connsiteX4-321" fmla="*/ 138416 w 352425"/>
              <a:gd name="connsiteY4-322" fmla="*/ 247653 h 352425"/>
              <a:gd name="connsiteX5-323" fmla="*/ 314342 w 352425"/>
              <a:gd name="connsiteY5-324" fmla="*/ 247653 h 352425"/>
              <a:gd name="connsiteX6-325" fmla="*/ 352425 w 352425"/>
              <a:gd name="connsiteY6-326" fmla="*/ 285734 h 352425"/>
              <a:gd name="connsiteX7-327" fmla="*/ 352425 w 352425"/>
              <a:gd name="connsiteY7-328" fmla="*/ 314327 h 352425"/>
              <a:gd name="connsiteX8-329" fmla="*/ 314323 w 352425"/>
              <a:gd name="connsiteY8-330" fmla="*/ 352425 h 352425"/>
              <a:gd name="connsiteX9-331" fmla="*/ 38109 w 352425"/>
              <a:gd name="connsiteY9-332" fmla="*/ 352425 h 352425"/>
              <a:gd name="connsiteX10-333" fmla="*/ 0 w 352425"/>
              <a:gd name="connsiteY10-334" fmla="*/ 314316 h 352425"/>
              <a:gd name="connsiteX11-335" fmla="*/ 0 w 352425"/>
              <a:gd name="connsiteY11-336" fmla="*/ 38113 h 352425"/>
              <a:gd name="connsiteX12-337" fmla="*/ 38113 w 352425"/>
              <a:gd name="connsiteY12-338" fmla="*/ 0 h 352425"/>
              <a:gd name="connsiteX0-339" fmla="*/ 38113 w 352425"/>
              <a:gd name="connsiteY0-340" fmla="*/ 0 h 352425"/>
              <a:gd name="connsiteX1-341" fmla="*/ 62232 w 352425"/>
              <a:gd name="connsiteY1-342" fmla="*/ 0 h 352425"/>
              <a:gd name="connsiteX2-343" fmla="*/ 100328 w 352425"/>
              <a:gd name="connsiteY2-344" fmla="*/ 38098 h 352425"/>
              <a:gd name="connsiteX3-345" fmla="*/ 100328 w 352425"/>
              <a:gd name="connsiteY3-346" fmla="*/ 209562 h 352425"/>
              <a:gd name="connsiteX4-347" fmla="*/ 138416 w 352425"/>
              <a:gd name="connsiteY4-348" fmla="*/ 247653 h 352425"/>
              <a:gd name="connsiteX5-349" fmla="*/ 314342 w 352425"/>
              <a:gd name="connsiteY5-350" fmla="*/ 247653 h 352425"/>
              <a:gd name="connsiteX6-351" fmla="*/ 352425 w 352425"/>
              <a:gd name="connsiteY6-352" fmla="*/ 285734 h 352425"/>
              <a:gd name="connsiteX7-353" fmla="*/ 352425 w 352425"/>
              <a:gd name="connsiteY7-354" fmla="*/ 314327 h 352425"/>
              <a:gd name="connsiteX8-355" fmla="*/ 314323 w 352425"/>
              <a:gd name="connsiteY8-356" fmla="*/ 352425 h 352425"/>
              <a:gd name="connsiteX9-357" fmla="*/ 38109 w 352425"/>
              <a:gd name="connsiteY9-358" fmla="*/ 352425 h 352425"/>
              <a:gd name="connsiteX10-359" fmla="*/ 0 w 352425"/>
              <a:gd name="connsiteY10-360" fmla="*/ 314316 h 352425"/>
              <a:gd name="connsiteX11-361" fmla="*/ 0 w 352425"/>
              <a:gd name="connsiteY11-362" fmla="*/ 38113 h 352425"/>
              <a:gd name="connsiteX12-363" fmla="*/ 38113 w 352425"/>
              <a:gd name="connsiteY12-364" fmla="*/ 0 h 352425"/>
              <a:gd name="connsiteX0-365" fmla="*/ 38113 w 352425"/>
              <a:gd name="connsiteY0-366" fmla="*/ 0 h 352425"/>
              <a:gd name="connsiteX1-367" fmla="*/ 62232 w 352425"/>
              <a:gd name="connsiteY1-368" fmla="*/ 0 h 352425"/>
              <a:gd name="connsiteX2-369" fmla="*/ 100328 w 352425"/>
              <a:gd name="connsiteY2-370" fmla="*/ 38098 h 352425"/>
              <a:gd name="connsiteX3-371" fmla="*/ 100328 w 352425"/>
              <a:gd name="connsiteY3-372" fmla="*/ 209562 h 352425"/>
              <a:gd name="connsiteX4-373" fmla="*/ 138416 w 352425"/>
              <a:gd name="connsiteY4-374" fmla="*/ 247653 h 352425"/>
              <a:gd name="connsiteX5-375" fmla="*/ 314342 w 352425"/>
              <a:gd name="connsiteY5-376" fmla="*/ 247653 h 352425"/>
              <a:gd name="connsiteX6-377" fmla="*/ 352425 w 352425"/>
              <a:gd name="connsiteY6-378" fmla="*/ 285734 h 352425"/>
              <a:gd name="connsiteX7-379" fmla="*/ 352425 w 352425"/>
              <a:gd name="connsiteY7-380" fmla="*/ 314327 h 352425"/>
              <a:gd name="connsiteX8-381" fmla="*/ 314323 w 352425"/>
              <a:gd name="connsiteY8-382" fmla="*/ 352425 h 352425"/>
              <a:gd name="connsiteX9-383" fmla="*/ 38109 w 352425"/>
              <a:gd name="connsiteY9-384" fmla="*/ 352425 h 352425"/>
              <a:gd name="connsiteX10-385" fmla="*/ 0 w 352425"/>
              <a:gd name="connsiteY10-386" fmla="*/ 314316 h 352425"/>
              <a:gd name="connsiteX11-387" fmla="*/ 0 w 352425"/>
              <a:gd name="connsiteY11-388" fmla="*/ 38113 h 352425"/>
              <a:gd name="connsiteX12-389" fmla="*/ 38113 w 352425"/>
              <a:gd name="connsiteY12-390" fmla="*/ 0 h 352425"/>
              <a:gd name="connsiteX0-391" fmla="*/ 38113 w 352425"/>
              <a:gd name="connsiteY0-392" fmla="*/ 0 h 352425"/>
              <a:gd name="connsiteX1-393" fmla="*/ 62232 w 352425"/>
              <a:gd name="connsiteY1-394" fmla="*/ 0 h 352425"/>
              <a:gd name="connsiteX2-395" fmla="*/ 100328 w 352425"/>
              <a:gd name="connsiteY2-396" fmla="*/ 38098 h 352425"/>
              <a:gd name="connsiteX3-397" fmla="*/ 100328 w 352425"/>
              <a:gd name="connsiteY3-398" fmla="*/ 209562 h 352425"/>
              <a:gd name="connsiteX4-399" fmla="*/ 138416 w 352425"/>
              <a:gd name="connsiteY4-400" fmla="*/ 247653 h 352425"/>
              <a:gd name="connsiteX5-401" fmla="*/ 314342 w 352425"/>
              <a:gd name="connsiteY5-402" fmla="*/ 247653 h 352425"/>
              <a:gd name="connsiteX6-403" fmla="*/ 352425 w 352425"/>
              <a:gd name="connsiteY6-404" fmla="*/ 285734 h 352425"/>
              <a:gd name="connsiteX7-405" fmla="*/ 352425 w 352425"/>
              <a:gd name="connsiteY7-406" fmla="*/ 314327 h 352425"/>
              <a:gd name="connsiteX8-407" fmla="*/ 314323 w 352425"/>
              <a:gd name="connsiteY8-408" fmla="*/ 352425 h 352425"/>
              <a:gd name="connsiteX9-409" fmla="*/ 38109 w 352425"/>
              <a:gd name="connsiteY9-410" fmla="*/ 352425 h 352425"/>
              <a:gd name="connsiteX10-411" fmla="*/ 0 w 352425"/>
              <a:gd name="connsiteY10-412" fmla="*/ 314316 h 352425"/>
              <a:gd name="connsiteX11-413" fmla="*/ 0 w 352425"/>
              <a:gd name="connsiteY11-414" fmla="*/ 38113 h 352425"/>
              <a:gd name="connsiteX12-415" fmla="*/ 38113 w 352425"/>
              <a:gd name="connsiteY12-416" fmla="*/ 0 h 352425"/>
              <a:gd name="connsiteX0-417" fmla="*/ 38113 w 352425"/>
              <a:gd name="connsiteY0-418" fmla="*/ 0 h 352425"/>
              <a:gd name="connsiteX1-419" fmla="*/ 62232 w 352425"/>
              <a:gd name="connsiteY1-420" fmla="*/ 0 h 352425"/>
              <a:gd name="connsiteX2-421" fmla="*/ 100328 w 352425"/>
              <a:gd name="connsiteY2-422" fmla="*/ 38098 h 352425"/>
              <a:gd name="connsiteX3-423" fmla="*/ 100328 w 352425"/>
              <a:gd name="connsiteY3-424" fmla="*/ 209562 h 352425"/>
              <a:gd name="connsiteX4-425" fmla="*/ 138416 w 352425"/>
              <a:gd name="connsiteY4-426" fmla="*/ 247653 h 352425"/>
              <a:gd name="connsiteX5-427" fmla="*/ 314342 w 352425"/>
              <a:gd name="connsiteY5-428" fmla="*/ 247653 h 352425"/>
              <a:gd name="connsiteX6-429" fmla="*/ 352425 w 352425"/>
              <a:gd name="connsiteY6-430" fmla="*/ 285734 h 352425"/>
              <a:gd name="connsiteX7-431" fmla="*/ 352425 w 352425"/>
              <a:gd name="connsiteY7-432" fmla="*/ 314327 h 352425"/>
              <a:gd name="connsiteX8-433" fmla="*/ 314323 w 352425"/>
              <a:gd name="connsiteY8-434" fmla="*/ 352425 h 352425"/>
              <a:gd name="connsiteX9-435" fmla="*/ 38109 w 352425"/>
              <a:gd name="connsiteY9-436" fmla="*/ 352425 h 352425"/>
              <a:gd name="connsiteX10-437" fmla="*/ 0 w 352425"/>
              <a:gd name="connsiteY10-438" fmla="*/ 314316 h 352425"/>
              <a:gd name="connsiteX11-439" fmla="*/ 0 w 352425"/>
              <a:gd name="connsiteY11-440" fmla="*/ 38113 h 352425"/>
              <a:gd name="connsiteX12-441" fmla="*/ 38113 w 352425"/>
              <a:gd name="connsiteY12-442" fmla="*/ 0 h 352425"/>
              <a:gd name="connsiteX0-443" fmla="*/ 38113 w 352425"/>
              <a:gd name="connsiteY0-444" fmla="*/ 0 h 352425"/>
              <a:gd name="connsiteX1-445" fmla="*/ 62232 w 352425"/>
              <a:gd name="connsiteY1-446" fmla="*/ 0 h 352425"/>
              <a:gd name="connsiteX2-447" fmla="*/ 100328 w 352425"/>
              <a:gd name="connsiteY2-448" fmla="*/ 38098 h 352425"/>
              <a:gd name="connsiteX3-449" fmla="*/ 100328 w 352425"/>
              <a:gd name="connsiteY3-450" fmla="*/ 209562 h 352425"/>
              <a:gd name="connsiteX4-451" fmla="*/ 138416 w 352425"/>
              <a:gd name="connsiteY4-452" fmla="*/ 247653 h 352425"/>
              <a:gd name="connsiteX5-453" fmla="*/ 314342 w 352425"/>
              <a:gd name="connsiteY5-454" fmla="*/ 247653 h 352425"/>
              <a:gd name="connsiteX6-455" fmla="*/ 352425 w 352425"/>
              <a:gd name="connsiteY6-456" fmla="*/ 285734 h 352425"/>
              <a:gd name="connsiteX7-457" fmla="*/ 352425 w 352425"/>
              <a:gd name="connsiteY7-458" fmla="*/ 314327 h 352425"/>
              <a:gd name="connsiteX8-459" fmla="*/ 314323 w 352425"/>
              <a:gd name="connsiteY8-460" fmla="*/ 352425 h 352425"/>
              <a:gd name="connsiteX9-461" fmla="*/ 38109 w 352425"/>
              <a:gd name="connsiteY9-462" fmla="*/ 352425 h 352425"/>
              <a:gd name="connsiteX10-463" fmla="*/ 0 w 352425"/>
              <a:gd name="connsiteY10-464" fmla="*/ 314316 h 352425"/>
              <a:gd name="connsiteX11-465" fmla="*/ 0 w 352425"/>
              <a:gd name="connsiteY11-466" fmla="*/ 38113 h 352425"/>
              <a:gd name="connsiteX12-467" fmla="*/ 38113 w 352425"/>
              <a:gd name="connsiteY12-468" fmla="*/ 0 h 352425"/>
              <a:gd name="connsiteX0-469" fmla="*/ 38113 w 352425"/>
              <a:gd name="connsiteY0-470" fmla="*/ 0 h 352425"/>
              <a:gd name="connsiteX1-471" fmla="*/ 62232 w 352425"/>
              <a:gd name="connsiteY1-472" fmla="*/ 0 h 352425"/>
              <a:gd name="connsiteX2-473" fmla="*/ 100328 w 352425"/>
              <a:gd name="connsiteY2-474" fmla="*/ 38098 h 352425"/>
              <a:gd name="connsiteX3-475" fmla="*/ 100328 w 352425"/>
              <a:gd name="connsiteY3-476" fmla="*/ 209562 h 352425"/>
              <a:gd name="connsiteX4-477" fmla="*/ 138416 w 352425"/>
              <a:gd name="connsiteY4-478" fmla="*/ 247653 h 352425"/>
              <a:gd name="connsiteX5-479" fmla="*/ 314342 w 352425"/>
              <a:gd name="connsiteY5-480" fmla="*/ 247653 h 352425"/>
              <a:gd name="connsiteX6-481" fmla="*/ 352425 w 352425"/>
              <a:gd name="connsiteY6-482" fmla="*/ 285734 h 352425"/>
              <a:gd name="connsiteX7-483" fmla="*/ 352425 w 352425"/>
              <a:gd name="connsiteY7-484" fmla="*/ 314327 h 352425"/>
              <a:gd name="connsiteX8-485" fmla="*/ 314323 w 352425"/>
              <a:gd name="connsiteY8-486" fmla="*/ 352425 h 352425"/>
              <a:gd name="connsiteX9-487" fmla="*/ 38109 w 352425"/>
              <a:gd name="connsiteY9-488" fmla="*/ 352425 h 352425"/>
              <a:gd name="connsiteX10-489" fmla="*/ 0 w 352425"/>
              <a:gd name="connsiteY10-490" fmla="*/ 314316 h 352425"/>
              <a:gd name="connsiteX11-491" fmla="*/ 0 w 352425"/>
              <a:gd name="connsiteY11-492" fmla="*/ 38113 h 352425"/>
              <a:gd name="connsiteX12-493" fmla="*/ 38113 w 352425"/>
              <a:gd name="connsiteY12-494" fmla="*/ 0 h 352425"/>
              <a:gd name="connsiteX0-495" fmla="*/ 38113 w 352425"/>
              <a:gd name="connsiteY0-496" fmla="*/ 0 h 352425"/>
              <a:gd name="connsiteX1-497" fmla="*/ 62232 w 352425"/>
              <a:gd name="connsiteY1-498" fmla="*/ 0 h 352425"/>
              <a:gd name="connsiteX2-499" fmla="*/ 100328 w 352425"/>
              <a:gd name="connsiteY2-500" fmla="*/ 38098 h 352425"/>
              <a:gd name="connsiteX3-501" fmla="*/ 100328 w 352425"/>
              <a:gd name="connsiteY3-502" fmla="*/ 209562 h 352425"/>
              <a:gd name="connsiteX4-503" fmla="*/ 138416 w 352425"/>
              <a:gd name="connsiteY4-504" fmla="*/ 247653 h 352425"/>
              <a:gd name="connsiteX5-505" fmla="*/ 314342 w 352425"/>
              <a:gd name="connsiteY5-506" fmla="*/ 247653 h 352425"/>
              <a:gd name="connsiteX6-507" fmla="*/ 352425 w 352425"/>
              <a:gd name="connsiteY6-508" fmla="*/ 285734 h 352425"/>
              <a:gd name="connsiteX7-509" fmla="*/ 352425 w 352425"/>
              <a:gd name="connsiteY7-510" fmla="*/ 314327 h 352425"/>
              <a:gd name="connsiteX8-511" fmla="*/ 314323 w 352425"/>
              <a:gd name="connsiteY8-512" fmla="*/ 352425 h 352425"/>
              <a:gd name="connsiteX9-513" fmla="*/ 38109 w 352425"/>
              <a:gd name="connsiteY9-514" fmla="*/ 352425 h 352425"/>
              <a:gd name="connsiteX10-515" fmla="*/ 0 w 352425"/>
              <a:gd name="connsiteY10-516" fmla="*/ 314316 h 352425"/>
              <a:gd name="connsiteX11-517" fmla="*/ 0 w 352425"/>
              <a:gd name="connsiteY11-518" fmla="*/ 38113 h 352425"/>
              <a:gd name="connsiteX12-519" fmla="*/ 38113 w 352425"/>
              <a:gd name="connsiteY12-520" fmla="*/ 0 h 352425"/>
              <a:gd name="connsiteX0-521" fmla="*/ 38113 w 352425"/>
              <a:gd name="connsiteY0-522" fmla="*/ 0 h 352425"/>
              <a:gd name="connsiteX1-523" fmla="*/ 62232 w 352425"/>
              <a:gd name="connsiteY1-524" fmla="*/ 0 h 352425"/>
              <a:gd name="connsiteX2-525" fmla="*/ 100328 w 352425"/>
              <a:gd name="connsiteY2-526" fmla="*/ 38098 h 352425"/>
              <a:gd name="connsiteX3-527" fmla="*/ 100328 w 352425"/>
              <a:gd name="connsiteY3-528" fmla="*/ 209562 h 352425"/>
              <a:gd name="connsiteX4-529" fmla="*/ 138416 w 352425"/>
              <a:gd name="connsiteY4-530" fmla="*/ 247653 h 352425"/>
              <a:gd name="connsiteX5-531" fmla="*/ 314342 w 352425"/>
              <a:gd name="connsiteY5-532" fmla="*/ 247653 h 352425"/>
              <a:gd name="connsiteX6-533" fmla="*/ 352425 w 352425"/>
              <a:gd name="connsiteY6-534" fmla="*/ 285734 h 352425"/>
              <a:gd name="connsiteX7-535" fmla="*/ 352425 w 352425"/>
              <a:gd name="connsiteY7-536" fmla="*/ 314327 h 352425"/>
              <a:gd name="connsiteX8-537" fmla="*/ 314323 w 352425"/>
              <a:gd name="connsiteY8-538" fmla="*/ 352425 h 352425"/>
              <a:gd name="connsiteX9-539" fmla="*/ 38109 w 352425"/>
              <a:gd name="connsiteY9-540" fmla="*/ 352425 h 352425"/>
              <a:gd name="connsiteX10-541" fmla="*/ 0 w 352425"/>
              <a:gd name="connsiteY10-542" fmla="*/ 314316 h 352425"/>
              <a:gd name="connsiteX11-543" fmla="*/ 0 w 352425"/>
              <a:gd name="connsiteY11-544" fmla="*/ 38113 h 352425"/>
              <a:gd name="connsiteX12-545" fmla="*/ 38113 w 352425"/>
              <a:gd name="connsiteY12-546" fmla="*/ 0 h 352425"/>
              <a:gd name="connsiteX0-547" fmla="*/ 38113 w 352425"/>
              <a:gd name="connsiteY0-548" fmla="*/ 0 h 352425"/>
              <a:gd name="connsiteX1-549" fmla="*/ 62232 w 352425"/>
              <a:gd name="connsiteY1-550" fmla="*/ 0 h 352425"/>
              <a:gd name="connsiteX2-551" fmla="*/ 100328 w 352425"/>
              <a:gd name="connsiteY2-552" fmla="*/ 38098 h 352425"/>
              <a:gd name="connsiteX3-553" fmla="*/ 100328 w 352425"/>
              <a:gd name="connsiteY3-554" fmla="*/ 209562 h 352425"/>
              <a:gd name="connsiteX4-555" fmla="*/ 138416 w 352425"/>
              <a:gd name="connsiteY4-556" fmla="*/ 247653 h 352425"/>
              <a:gd name="connsiteX5-557" fmla="*/ 314342 w 352425"/>
              <a:gd name="connsiteY5-558" fmla="*/ 247653 h 352425"/>
              <a:gd name="connsiteX6-559" fmla="*/ 352425 w 352425"/>
              <a:gd name="connsiteY6-560" fmla="*/ 285734 h 352425"/>
              <a:gd name="connsiteX7-561" fmla="*/ 352425 w 352425"/>
              <a:gd name="connsiteY7-562" fmla="*/ 314327 h 352425"/>
              <a:gd name="connsiteX8-563" fmla="*/ 314323 w 352425"/>
              <a:gd name="connsiteY8-564" fmla="*/ 352425 h 352425"/>
              <a:gd name="connsiteX9-565" fmla="*/ 38109 w 352425"/>
              <a:gd name="connsiteY9-566" fmla="*/ 352425 h 352425"/>
              <a:gd name="connsiteX10-567" fmla="*/ 0 w 352425"/>
              <a:gd name="connsiteY10-568" fmla="*/ 314316 h 352425"/>
              <a:gd name="connsiteX11-569" fmla="*/ 0 w 352425"/>
              <a:gd name="connsiteY11-570" fmla="*/ 38113 h 352425"/>
              <a:gd name="connsiteX12-571" fmla="*/ 38113 w 352425"/>
              <a:gd name="connsiteY12-572" fmla="*/ 0 h 3524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352425" h="352425">
                <a:moveTo>
                  <a:pt x="38113" y="0"/>
                </a:moveTo>
                <a:cubicBezTo>
                  <a:pt x="38113" y="0"/>
                  <a:pt x="62233" y="1"/>
                  <a:pt x="62232" y="0"/>
                </a:cubicBezTo>
                <a:cubicBezTo>
                  <a:pt x="84551" y="1"/>
                  <a:pt x="100329" y="15781"/>
                  <a:pt x="100328" y="38098"/>
                </a:cubicBezTo>
                <a:cubicBezTo>
                  <a:pt x="100329" y="38099"/>
                  <a:pt x="100329" y="209563"/>
                  <a:pt x="100328" y="209562"/>
                </a:cubicBezTo>
                <a:cubicBezTo>
                  <a:pt x="100329" y="231876"/>
                  <a:pt x="116104" y="247654"/>
                  <a:pt x="138416" y="247653"/>
                </a:cubicBezTo>
                <a:cubicBezTo>
                  <a:pt x="138417" y="247654"/>
                  <a:pt x="314343" y="247654"/>
                  <a:pt x="314342" y="247653"/>
                </a:cubicBezTo>
                <a:cubicBezTo>
                  <a:pt x="336652" y="247654"/>
                  <a:pt x="352426" y="263426"/>
                  <a:pt x="352425" y="285734"/>
                </a:cubicBezTo>
                <a:cubicBezTo>
                  <a:pt x="352426" y="285735"/>
                  <a:pt x="352426" y="314328"/>
                  <a:pt x="352425" y="314327"/>
                </a:cubicBezTo>
                <a:cubicBezTo>
                  <a:pt x="352426" y="336646"/>
                  <a:pt x="336644" y="352426"/>
                  <a:pt x="314323" y="352425"/>
                </a:cubicBezTo>
                <a:cubicBezTo>
                  <a:pt x="314324" y="352426"/>
                  <a:pt x="38110" y="352426"/>
                  <a:pt x="38109" y="352425"/>
                </a:cubicBezTo>
                <a:cubicBezTo>
                  <a:pt x="15787" y="352426"/>
                  <a:pt x="1" y="336640"/>
                  <a:pt x="0" y="314316"/>
                </a:cubicBezTo>
                <a:cubicBezTo>
                  <a:pt x="1" y="314317"/>
                  <a:pt x="1" y="38114"/>
                  <a:pt x="0" y="38113"/>
                </a:cubicBezTo>
                <a:cubicBezTo>
                  <a:pt x="1" y="15790"/>
                  <a:pt x="15788" y="0"/>
                  <a:pt x="38113" y="0"/>
                </a:cubicBezTo>
                <a:close/>
              </a:path>
            </a:pathLst>
          </a:custGeom>
          <a:gradFill>
            <a:gsLst>
              <a:gs pos="88000">
                <a:schemeClr val="accent1"/>
              </a:gs>
              <a:gs pos="0">
                <a:schemeClr val="accent1">
                  <a:lumMod val="25000"/>
                  <a:lumOff val="75000"/>
                </a:schemeClr>
              </a:gs>
            </a:gsLst>
            <a:lin ang="8100000" scaled="1"/>
          </a:gradFill>
          <a:ln>
            <a:noFill/>
          </a:ln>
          <a:effectLst>
            <a:outerShdw blurRad="101600" dist="38100" dir="13500000" algn="br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14"/>
          <p:cNvSpPr/>
          <p:nvPr>
            <p:custDataLst>
              <p:tags r:id="rId5"/>
            </p:custDataLst>
          </p:nvPr>
        </p:nvSpPr>
        <p:spPr>
          <a:xfrm rot="16200000" flipH="1">
            <a:off x="11196789" y="1393927"/>
            <a:ext cx="352425" cy="352425"/>
          </a:xfrm>
          <a:custGeom>
            <a:avLst/>
            <a:gdLst>
              <a:gd name="connsiteX0" fmla="*/ 38113 w 352425"/>
              <a:gd name="connsiteY0" fmla="*/ 0 h 352425"/>
              <a:gd name="connsiteX1" fmla="*/ 62232 w 352425"/>
              <a:gd name="connsiteY1" fmla="*/ 0 h 352425"/>
              <a:gd name="connsiteX2" fmla="*/ 100328 w 352425"/>
              <a:gd name="connsiteY2" fmla="*/ 38098 h 352425"/>
              <a:gd name="connsiteX3" fmla="*/ 100328 w 352425"/>
              <a:gd name="connsiteY3" fmla="*/ 209562 h 352425"/>
              <a:gd name="connsiteX4" fmla="*/ 138416 w 352425"/>
              <a:gd name="connsiteY4" fmla="*/ 247653 h 352425"/>
              <a:gd name="connsiteX5" fmla="*/ 314342 w 352425"/>
              <a:gd name="connsiteY5" fmla="*/ 247653 h 352425"/>
              <a:gd name="connsiteX6" fmla="*/ 352425 w 352425"/>
              <a:gd name="connsiteY6" fmla="*/ 285734 h 352425"/>
              <a:gd name="connsiteX7" fmla="*/ 352425 w 352425"/>
              <a:gd name="connsiteY7" fmla="*/ 314327 h 352425"/>
              <a:gd name="connsiteX8" fmla="*/ 314323 w 352425"/>
              <a:gd name="connsiteY8" fmla="*/ 352425 h 352425"/>
              <a:gd name="connsiteX9" fmla="*/ 38109 w 352425"/>
              <a:gd name="connsiteY9" fmla="*/ 352425 h 352425"/>
              <a:gd name="connsiteX10" fmla="*/ 0 w 352425"/>
              <a:gd name="connsiteY10" fmla="*/ 314316 h 352425"/>
              <a:gd name="connsiteX11" fmla="*/ 0 w 352425"/>
              <a:gd name="connsiteY11" fmla="*/ 38113 h 352425"/>
              <a:gd name="connsiteX12" fmla="*/ 38113 w 352425"/>
              <a:gd name="connsiteY12" fmla="*/ 0 h 352425"/>
              <a:gd name="connsiteX0-1" fmla="*/ 38113 w 352425"/>
              <a:gd name="connsiteY0-2" fmla="*/ 0 h 352425"/>
              <a:gd name="connsiteX1-3" fmla="*/ 62232 w 352425"/>
              <a:gd name="connsiteY1-4" fmla="*/ 0 h 352425"/>
              <a:gd name="connsiteX2-5" fmla="*/ 100328 w 352425"/>
              <a:gd name="connsiteY2-6" fmla="*/ 38098 h 352425"/>
              <a:gd name="connsiteX3-7" fmla="*/ 100328 w 352425"/>
              <a:gd name="connsiteY3-8" fmla="*/ 209562 h 352425"/>
              <a:gd name="connsiteX4-9" fmla="*/ 138416 w 352425"/>
              <a:gd name="connsiteY4-10" fmla="*/ 247653 h 352425"/>
              <a:gd name="connsiteX5-11" fmla="*/ 314342 w 352425"/>
              <a:gd name="connsiteY5-12" fmla="*/ 247653 h 352425"/>
              <a:gd name="connsiteX6-13" fmla="*/ 352425 w 352425"/>
              <a:gd name="connsiteY6-14" fmla="*/ 285734 h 352425"/>
              <a:gd name="connsiteX7-15" fmla="*/ 352425 w 352425"/>
              <a:gd name="connsiteY7-16" fmla="*/ 314327 h 352425"/>
              <a:gd name="connsiteX8-17" fmla="*/ 314323 w 352425"/>
              <a:gd name="connsiteY8-18" fmla="*/ 352425 h 352425"/>
              <a:gd name="connsiteX9-19" fmla="*/ 38109 w 352425"/>
              <a:gd name="connsiteY9-20" fmla="*/ 352425 h 352425"/>
              <a:gd name="connsiteX10-21" fmla="*/ 0 w 352425"/>
              <a:gd name="connsiteY10-22" fmla="*/ 314316 h 352425"/>
              <a:gd name="connsiteX11-23" fmla="*/ 0 w 352425"/>
              <a:gd name="connsiteY11-24" fmla="*/ 38113 h 352425"/>
              <a:gd name="connsiteX12-25" fmla="*/ 38113 w 352425"/>
              <a:gd name="connsiteY12-26" fmla="*/ 0 h 352425"/>
              <a:gd name="connsiteX0-27" fmla="*/ 38113 w 352425"/>
              <a:gd name="connsiteY0-28" fmla="*/ 0 h 352425"/>
              <a:gd name="connsiteX1-29" fmla="*/ 62232 w 352425"/>
              <a:gd name="connsiteY1-30" fmla="*/ 0 h 352425"/>
              <a:gd name="connsiteX2-31" fmla="*/ 100328 w 352425"/>
              <a:gd name="connsiteY2-32" fmla="*/ 38098 h 352425"/>
              <a:gd name="connsiteX3-33" fmla="*/ 100328 w 352425"/>
              <a:gd name="connsiteY3-34" fmla="*/ 209562 h 352425"/>
              <a:gd name="connsiteX4-35" fmla="*/ 138416 w 352425"/>
              <a:gd name="connsiteY4-36" fmla="*/ 247653 h 352425"/>
              <a:gd name="connsiteX5-37" fmla="*/ 314342 w 352425"/>
              <a:gd name="connsiteY5-38" fmla="*/ 247653 h 352425"/>
              <a:gd name="connsiteX6-39" fmla="*/ 352425 w 352425"/>
              <a:gd name="connsiteY6-40" fmla="*/ 285734 h 352425"/>
              <a:gd name="connsiteX7-41" fmla="*/ 352425 w 352425"/>
              <a:gd name="connsiteY7-42" fmla="*/ 314327 h 352425"/>
              <a:gd name="connsiteX8-43" fmla="*/ 314323 w 352425"/>
              <a:gd name="connsiteY8-44" fmla="*/ 352425 h 352425"/>
              <a:gd name="connsiteX9-45" fmla="*/ 38109 w 352425"/>
              <a:gd name="connsiteY9-46" fmla="*/ 352425 h 352425"/>
              <a:gd name="connsiteX10-47" fmla="*/ 0 w 352425"/>
              <a:gd name="connsiteY10-48" fmla="*/ 314316 h 352425"/>
              <a:gd name="connsiteX11-49" fmla="*/ 0 w 352425"/>
              <a:gd name="connsiteY11-50" fmla="*/ 38113 h 352425"/>
              <a:gd name="connsiteX12-51" fmla="*/ 38113 w 352425"/>
              <a:gd name="connsiteY12-52" fmla="*/ 0 h 352425"/>
              <a:gd name="connsiteX0-53" fmla="*/ 38113 w 352425"/>
              <a:gd name="connsiteY0-54" fmla="*/ 0 h 352425"/>
              <a:gd name="connsiteX1-55" fmla="*/ 62232 w 352425"/>
              <a:gd name="connsiteY1-56" fmla="*/ 0 h 352425"/>
              <a:gd name="connsiteX2-57" fmla="*/ 100328 w 352425"/>
              <a:gd name="connsiteY2-58" fmla="*/ 38098 h 352425"/>
              <a:gd name="connsiteX3-59" fmla="*/ 100328 w 352425"/>
              <a:gd name="connsiteY3-60" fmla="*/ 209562 h 352425"/>
              <a:gd name="connsiteX4-61" fmla="*/ 138416 w 352425"/>
              <a:gd name="connsiteY4-62" fmla="*/ 247653 h 352425"/>
              <a:gd name="connsiteX5-63" fmla="*/ 314342 w 352425"/>
              <a:gd name="connsiteY5-64" fmla="*/ 247653 h 352425"/>
              <a:gd name="connsiteX6-65" fmla="*/ 352425 w 352425"/>
              <a:gd name="connsiteY6-66" fmla="*/ 285734 h 352425"/>
              <a:gd name="connsiteX7-67" fmla="*/ 352425 w 352425"/>
              <a:gd name="connsiteY7-68" fmla="*/ 314327 h 352425"/>
              <a:gd name="connsiteX8-69" fmla="*/ 314323 w 352425"/>
              <a:gd name="connsiteY8-70" fmla="*/ 352425 h 352425"/>
              <a:gd name="connsiteX9-71" fmla="*/ 38109 w 352425"/>
              <a:gd name="connsiteY9-72" fmla="*/ 352425 h 352425"/>
              <a:gd name="connsiteX10-73" fmla="*/ 0 w 352425"/>
              <a:gd name="connsiteY10-74" fmla="*/ 314316 h 352425"/>
              <a:gd name="connsiteX11-75" fmla="*/ 0 w 352425"/>
              <a:gd name="connsiteY11-76" fmla="*/ 38113 h 352425"/>
              <a:gd name="connsiteX12-77" fmla="*/ 38113 w 352425"/>
              <a:gd name="connsiteY12-78" fmla="*/ 0 h 352425"/>
              <a:gd name="connsiteX0-79" fmla="*/ 38113 w 352425"/>
              <a:gd name="connsiteY0-80" fmla="*/ 0 h 352425"/>
              <a:gd name="connsiteX1-81" fmla="*/ 62232 w 352425"/>
              <a:gd name="connsiteY1-82" fmla="*/ 0 h 352425"/>
              <a:gd name="connsiteX2-83" fmla="*/ 100328 w 352425"/>
              <a:gd name="connsiteY2-84" fmla="*/ 38098 h 352425"/>
              <a:gd name="connsiteX3-85" fmla="*/ 100328 w 352425"/>
              <a:gd name="connsiteY3-86" fmla="*/ 209562 h 352425"/>
              <a:gd name="connsiteX4-87" fmla="*/ 138416 w 352425"/>
              <a:gd name="connsiteY4-88" fmla="*/ 247653 h 352425"/>
              <a:gd name="connsiteX5-89" fmla="*/ 314342 w 352425"/>
              <a:gd name="connsiteY5-90" fmla="*/ 247653 h 352425"/>
              <a:gd name="connsiteX6-91" fmla="*/ 352425 w 352425"/>
              <a:gd name="connsiteY6-92" fmla="*/ 285734 h 352425"/>
              <a:gd name="connsiteX7-93" fmla="*/ 352425 w 352425"/>
              <a:gd name="connsiteY7-94" fmla="*/ 314327 h 352425"/>
              <a:gd name="connsiteX8-95" fmla="*/ 314323 w 352425"/>
              <a:gd name="connsiteY8-96" fmla="*/ 352425 h 352425"/>
              <a:gd name="connsiteX9-97" fmla="*/ 38109 w 352425"/>
              <a:gd name="connsiteY9-98" fmla="*/ 352425 h 352425"/>
              <a:gd name="connsiteX10-99" fmla="*/ 0 w 352425"/>
              <a:gd name="connsiteY10-100" fmla="*/ 314316 h 352425"/>
              <a:gd name="connsiteX11-101" fmla="*/ 0 w 352425"/>
              <a:gd name="connsiteY11-102" fmla="*/ 38113 h 352425"/>
              <a:gd name="connsiteX12-103" fmla="*/ 38113 w 352425"/>
              <a:gd name="connsiteY12-104" fmla="*/ 0 h 352425"/>
              <a:gd name="connsiteX0-105" fmla="*/ 38113 w 352425"/>
              <a:gd name="connsiteY0-106" fmla="*/ 0 h 352425"/>
              <a:gd name="connsiteX1-107" fmla="*/ 62232 w 352425"/>
              <a:gd name="connsiteY1-108" fmla="*/ 0 h 352425"/>
              <a:gd name="connsiteX2-109" fmla="*/ 100328 w 352425"/>
              <a:gd name="connsiteY2-110" fmla="*/ 38098 h 352425"/>
              <a:gd name="connsiteX3-111" fmla="*/ 100328 w 352425"/>
              <a:gd name="connsiteY3-112" fmla="*/ 209562 h 352425"/>
              <a:gd name="connsiteX4-113" fmla="*/ 138416 w 352425"/>
              <a:gd name="connsiteY4-114" fmla="*/ 247653 h 352425"/>
              <a:gd name="connsiteX5-115" fmla="*/ 314342 w 352425"/>
              <a:gd name="connsiteY5-116" fmla="*/ 247653 h 352425"/>
              <a:gd name="connsiteX6-117" fmla="*/ 352425 w 352425"/>
              <a:gd name="connsiteY6-118" fmla="*/ 285734 h 352425"/>
              <a:gd name="connsiteX7-119" fmla="*/ 352425 w 352425"/>
              <a:gd name="connsiteY7-120" fmla="*/ 314327 h 352425"/>
              <a:gd name="connsiteX8-121" fmla="*/ 314323 w 352425"/>
              <a:gd name="connsiteY8-122" fmla="*/ 352425 h 352425"/>
              <a:gd name="connsiteX9-123" fmla="*/ 38109 w 352425"/>
              <a:gd name="connsiteY9-124" fmla="*/ 352425 h 352425"/>
              <a:gd name="connsiteX10-125" fmla="*/ 0 w 352425"/>
              <a:gd name="connsiteY10-126" fmla="*/ 314316 h 352425"/>
              <a:gd name="connsiteX11-127" fmla="*/ 0 w 352425"/>
              <a:gd name="connsiteY11-128" fmla="*/ 38113 h 352425"/>
              <a:gd name="connsiteX12-129" fmla="*/ 38113 w 352425"/>
              <a:gd name="connsiteY12-130" fmla="*/ 0 h 352425"/>
              <a:gd name="connsiteX0-131" fmla="*/ 38113 w 352425"/>
              <a:gd name="connsiteY0-132" fmla="*/ 0 h 352425"/>
              <a:gd name="connsiteX1-133" fmla="*/ 62232 w 352425"/>
              <a:gd name="connsiteY1-134" fmla="*/ 0 h 352425"/>
              <a:gd name="connsiteX2-135" fmla="*/ 100328 w 352425"/>
              <a:gd name="connsiteY2-136" fmla="*/ 38098 h 352425"/>
              <a:gd name="connsiteX3-137" fmla="*/ 100328 w 352425"/>
              <a:gd name="connsiteY3-138" fmla="*/ 209562 h 352425"/>
              <a:gd name="connsiteX4-139" fmla="*/ 138416 w 352425"/>
              <a:gd name="connsiteY4-140" fmla="*/ 247653 h 352425"/>
              <a:gd name="connsiteX5-141" fmla="*/ 314342 w 352425"/>
              <a:gd name="connsiteY5-142" fmla="*/ 247653 h 352425"/>
              <a:gd name="connsiteX6-143" fmla="*/ 352425 w 352425"/>
              <a:gd name="connsiteY6-144" fmla="*/ 285734 h 352425"/>
              <a:gd name="connsiteX7-145" fmla="*/ 352425 w 352425"/>
              <a:gd name="connsiteY7-146" fmla="*/ 314327 h 352425"/>
              <a:gd name="connsiteX8-147" fmla="*/ 314323 w 352425"/>
              <a:gd name="connsiteY8-148" fmla="*/ 352425 h 352425"/>
              <a:gd name="connsiteX9-149" fmla="*/ 38109 w 352425"/>
              <a:gd name="connsiteY9-150" fmla="*/ 352425 h 352425"/>
              <a:gd name="connsiteX10-151" fmla="*/ 0 w 352425"/>
              <a:gd name="connsiteY10-152" fmla="*/ 314316 h 352425"/>
              <a:gd name="connsiteX11-153" fmla="*/ 0 w 352425"/>
              <a:gd name="connsiteY11-154" fmla="*/ 38113 h 352425"/>
              <a:gd name="connsiteX12-155" fmla="*/ 38113 w 352425"/>
              <a:gd name="connsiteY12-156" fmla="*/ 0 h 352425"/>
              <a:gd name="connsiteX0-157" fmla="*/ 38113 w 352425"/>
              <a:gd name="connsiteY0-158" fmla="*/ 0 h 352425"/>
              <a:gd name="connsiteX1-159" fmla="*/ 62232 w 352425"/>
              <a:gd name="connsiteY1-160" fmla="*/ 0 h 352425"/>
              <a:gd name="connsiteX2-161" fmla="*/ 100328 w 352425"/>
              <a:gd name="connsiteY2-162" fmla="*/ 38098 h 352425"/>
              <a:gd name="connsiteX3-163" fmla="*/ 100328 w 352425"/>
              <a:gd name="connsiteY3-164" fmla="*/ 209562 h 352425"/>
              <a:gd name="connsiteX4-165" fmla="*/ 138416 w 352425"/>
              <a:gd name="connsiteY4-166" fmla="*/ 247653 h 352425"/>
              <a:gd name="connsiteX5-167" fmla="*/ 314342 w 352425"/>
              <a:gd name="connsiteY5-168" fmla="*/ 247653 h 352425"/>
              <a:gd name="connsiteX6-169" fmla="*/ 352425 w 352425"/>
              <a:gd name="connsiteY6-170" fmla="*/ 285734 h 352425"/>
              <a:gd name="connsiteX7-171" fmla="*/ 352425 w 352425"/>
              <a:gd name="connsiteY7-172" fmla="*/ 314327 h 352425"/>
              <a:gd name="connsiteX8-173" fmla="*/ 314323 w 352425"/>
              <a:gd name="connsiteY8-174" fmla="*/ 352425 h 352425"/>
              <a:gd name="connsiteX9-175" fmla="*/ 38109 w 352425"/>
              <a:gd name="connsiteY9-176" fmla="*/ 352425 h 352425"/>
              <a:gd name="connsiteX10-177" fmla="*/ 0 w 352425"/>
              <a:gd name="connsiteY10-178" fmla="*/ 314316 h 352425"/>
              <a:gd name="connsiteX11-179" fmla="*/ 0 w 352425"/>
              <a:gd name="connsiteY11-180" fmla="*/ 38113 h 352425"/>
              <a:gd name="connsiteX12-181" fmla="*/ 38113 w 352425"/>
              <a:gd name="connsiteY12-182" fmla="*/ 0 h 352425"/>
              <a:gd name="connsiteX0-183" fmla="*/ 38113 w 352425"/>
              <a:gd name="connsiteY0-184" fmla="*/ 0 h 352425"/>
              <a:gd name="connsiteX1-185" fmla="*/ 62232 w 352425"/>
              <a:gd name="connsiteY1-186" fmla="*/ 0 h 352425"/>
              <a:gd name="connsiteX2-187" fmla="*/ 100328 w 352425"/>
              <a:gd name="connsiteY2-188" fmla="*/ 38098 h 352425"/>
              <a:gd name="connsiteX3-189" fmla="*/ 100328 w 352425"/>
              <a:gd name="connsiteY3-190" fmla="*/ 209562 h 352425"/>
              <a:gd name="connsiteX4-191" fmla="*/ 138416 w 352425"/>
              <a:gd name="connsiteY4-192" fmla="*/ 247653 h 352425"/>
              <a:gd name="connsiteX5-193" fmla="*/ 314342 w 352425"/>
              <a:gd name="connsiteY5-194" fmla="*/ 247653 h 352425"/>
              <a:gd name="connsiteX6-195" fmla="*/ 352425 w 352425"/>
              <a:gd name="connsiteY6-196" fmla="*/ 285734 h 352425"/>
              <a:gd name="connsiteX7-197" fmla="*/ 352425 w 352425"/>
              <a:gd name="connsiteY7-198" fmla="*/ 314327 h 352425"/>
              <a:gd name="connsiteX8-199" fmla="*/ 314323 w 352425"/>
              <a:gd name="connsiteY8-200" fmla="*/ 352425 h 352425"/>
              <a:gd name="connsiteX9-201" fmla="*/ 38109 w 352425"/>
              <a:gd name="connsiteY9-202" fmla="*/ 352425 h 352425"/>
              <a:gd name="connsiteX10-203" fmla="*/ 0 w 352425"/>
              <a:gd name="connsiteY10-204" fmla="*/ 314316 h 352425"/>
              <a:gd name="connsiteX11-205" fmla="*/ 0 w 352425"/>
              <a:gd name="connsiteY11-206" fmla="*/ 38113 h 352425"/>
              <a:gd name="connsiteX12-207" fmla="*/ 38113 w 352425"/>
              <a:gd name="connsiteY12-208" fmla="*/ 0 h 352425"/>
              <a:gd name="connsiteX0-209" fmla="*/ 38113 w 352425"/>
              <a:gd name="connsiteY0-210" fmla="*/ 0 h 352425"/>
              <a:gd name="connsiteX1-211" fmla="*/ 62232 w 352425"/>
              <a:gd name="connsiteY1-212" fmla="*/ 0 h 352425"/>
              <a:gd name="connsiteX2-213" fmla="*/ 100328 w 352425"/>
              <a:gd name="connsiteY2-214" fmla="*/ 38098 h 352425"/>
              <a:gd name="connsiteX3-215" fmla="*/ 100328 w 352425"/>
              <a:gd name="connsiteY3-216" fmla="*/ 209562 h 352425"/>
              <a:gd name="connsiteX4-217" fmla="*/ 138416 w 352425"/>
              <a:gd name="connsiteY4-218" fmla="*/ 247653 h 352425"/>
              <a:gd name="connsiteX5-219" fmla="*/ 314342 w 352425"/>
              <a:gd name="connsiteY5-220" fmla="*/ 247653 h 352425"/>
              <a:gd name="connsiteX6-221" fmla="*/ 352425 w 352425"/>
              <a:gd name="connsiteY6-222" fmla="*/ 285734 h 352425"/>
              <a:gd name="connsiteX7-223" fmla="*/ 352425 w 352425"/>
              <a:gd name="connsiteY7-224" fmla="*/ 314327 h 352425"/>
              <a:gd name="connsiteX8-225" fmla="*/ 314323 w 352425"/>
              <a:gd name="connsiteY8-226" fmla="*/ 352425 h 352425"/>
              <a:gd name="connsiteX9-227" fmla="*/ 38109 w 352425"/>
              <a:gd name="connsiteY9-228" fmla="*/ 352425 h 352425"/>
              <a:gd name="connsiteX10-229" fmla="*/ 0 w 352425"/>
              <a:gd name="connsiteY10-230" fmla="*/ 314316 h 352425"/>
              <a:gd name="connsiteX11-231" fmla="*/ 0 w 352425"/>
              <a:gd name="connsiteY11-232" fmla="*/ 38113 h 352425"/>
              <a:gd name="connsiteX12-233" fmla="*/ 38113 w 352425"/>
              <a:gd name="connsiteY12-234" fmla="*/ 0 h 352425"/>
              <a:gd name="connsiteX0-235" fmla="*/ 38113 w 352425"/>
              <a:gd name="connsiteY0-236" fmla="*/ 0 h 352425"/>
              <a:gd name="connsiteX1-237" fmla="*/ 62232 w 352425"/>
              <a:gd name="connsiteY1-238" fmla="*/ 0 h 352425"/>
              <a:gd name="connsiteX2-239" fmla="*/ 100328 w 352425"/>
              <a:gd name="connsiteY2-240" fmla="*/ 38098 h 352425"/>
              <a:gd name="connsiteX3-241" fmla="*/ 100328 w 352425"/>
              <a:gd name="connsiteY3-242" fmla="*/ 209562 h 352425"/>
              <a:gd name="connsiteX4-243" fmla="*/ 138416 w 352425"/>
              <a:gd name="connsiteY4-244" fmla="*/ 247653 h 352425"/>
              <a:gd name="connsiteX5-245" fmla="*/ 314342 w 352425"/>
              <a:gd name="connsiteY5-246" fmla="*/ 247653 h 352425"/>
              <a:gd name="connsiteX6-247" fmla="*/ 352425 w 352425"/>
              <a:gd name="connsiteY6-248" fmla="*/ 285734 h 352425"/>
              <a:gd name="connsiteX7-249" fmla="*/ 352425 w 352425"/>
              <a:gd name="connsiteY7-250" fmla="*/ 314327 h 352425"/>
              <a:gd name="connsiteX8-251" fmla="*/ 314323 w 352425"/>
              <a:gd name="connsiteY8-252" fmla="*/ 352425 h 352425"/>
              <a:gd name="connsiteX9-253" fmla="*/ 38109 w 352425"/>
              <a:gd name="connsiteY9-254" fmla="*/ 352425 h 352425"/>
              <a:gd name="connsiteX10-255" fmla="*/ 0 w 352425"/>
              <a:gd name="connsiteY10-256" fmla="*/ 314316 h 352425"/>
              <a:gd name="connsiteX11-257" fmla="*/ 0 w 352425"/>
              <a:gd name="connsiteY11-258" fmla="*/ 38113 h 352425"/>
              <a:gd name="connsiteX12-259" fmla="*/ 38113 w 352425"/>
              <a:gd name="connsiteY12-260" fmla="*/ 0 h 352425"/>
              <a:gd name="connsiteX0-261" fmla="*/ 38113 w 352425"/>
              <a:gd name="connsiteY0-262" fmla="*/ 0 h 352425"/>
              <a:gd name="connsiteX1-263" fmla="*/ 62232 w 352425"/>
              <a:gd name="connsiteY1-264" fmla="*/ 0 h 352425"/>
              <a:gd name="connsiteX2-265" fmla="*/ 100328 w 352425"/>
              <a:gd name="connsiteY2-266" fmla="*/ 38098 h 352425"/>
              <a:gd name="connsiteX3-267" fmla="*/ 100328 w 352425"/>
              <a:gd name="connsiteY3-268" fmla="*/ 209562 h 352425"/>
              <a:gd name="connsiteX4-269" fmla="*/ 138416 w 352425"/>
              <a:gd name="connsiteY4-270" fmla="*/ 247653 h 352425"/>
              <a:gd name="connsiteX5-271" fmla="*/ 314342 w 352425"/>
              <a:gd name="connsiteY5-272" fmla="*/ 247653 h 352425"/>
              <a:gd name="connsiteX6-273" fmla="*/ 352425 w 352425"/>
              <a:gd name="connsiteY6-274" fmla="*/ 285734 h 352425"/>
              <a:gd name="connsiteX7-275" fmla="*/ 352425 w 352425"/>
              <a:gd name="connsiteY7-276" fmla="*/ 314327 h 352425"/>
              <a:gd name="connsiteX8-277" fmla="*/ 314323 w 352425"/>
              <a:gd name="connsiteY8-278" fmla="*/ 352425 h 352425"/>
              <a:gd name="connsiteX9-279" fmla="*/ 38109 w 352425"/>
              <a:gd name="connsiteY9-280" fmla="*/ 352425 h 352425"/>
              <a:gd name="connsiteX10-281" fmla="*/ 0 w 352425"/>
              <a:gd name="connsiteY10-282" fmla="*/ 314316 h 352425"/>
              <a:gd name="connsiteX11-283" fmla="*/ 0 w 352425"/>
              <a:gd name="connsiteY11-284" fmla="*/ 38113 h 352425"/>
              <a:gd name="connsiteX12-285" fmla="*/ 38113 w 352425"/>
              <a:gd name="connsiteY12-286" fmla="*/ 0 h 352425"/>
              <a:gd name="connsiteX0-287" fmla="*/ 38113 w 352425"/>
              <a:gd name="connsiteY0-288" fmla="*/ 0 h 352425"/>
              <a:gd name="connsiteX1-289" fmla="*/ 62232 w 352425"/>
              <a:gd name="connsiteY1-290" fmla="*/ 0 h 352425"/>
              <a:gd name="connsiteX2-291" fmla="*/ 100328 w 352425"/>
              <a:gd name="connsiteY2-292" fmla="*/ 38098 h 352425"/>
              <a:gd name="connsiteX3-293" fmla="*/ 100328 w 352425"/>
              <a:gd name="connsiteY3-294" fmla="*/ 209562 h 352425"/>
              <a:gd name="connsiteX4-295" fmla="*/ 138416 w 352425"/>
              <a:gd name="connsiteY4-296" fmla="*/ 247653 h 352425"/>
              <a:gd name="connsiteX5-297" fmla="*/ 314342 w 352425"/>
              <a:gd name="connsiteY5-298" fmla="*/ 247653 h 352425"/>
              <a:gd name="connsiteX6-299" fmla="*/ 352425 w 352425"/>
              <a:gd name="connsiteY6-300" fmla="*/ 285734 h 352425"/>
              <a:gd name="connsiteX7-301" fmla="*/ 352425 w 352425"/>
              <a:gd name="connsiteY7-302" fmla="*/ 314327 h 352425"/>
              <a:gd name="connsiteX8-303" fmla="*/ 314323 w 352425"/>
              <a:gd name="connsiteY8-304" fmla="*/ 352425 h 352425"/>
              <a:gd name="connsiteX9-305" fmla="*/ 38109 w 352425"/>
              <a:gd name="connsiteY9-306" fmla="*/ 352425 h 352425"/>
              <a:gd name="connsiteX10-307" fmla="*/ 0 w 352425"/>
              <a:gd name="connsiteY10-308" fmla="*/ 314316 h 352425"/>
              <a:gd name="connsiteX11-309" fmla="*/ 0 w 352425"/>
              <a:gd name="connsiteY11-310" fmla="*/ 38113 h 352425"/>
              <a:gd name="connsiteX12-311" fmla="*/ 38113 w 352425"/>
              <a:gd name="connsiteY12-312" fmla="*/ 0 h 352425"/>
              <a:gd name="connsiteX0-313" fmla="*/ 38113 w 352425"/>
              <a:gd name="connsiteY0-314" fmla="*/ 0 h 352425"/>
              <a:gd name="connsiteX1-315" fmla="*/ 62232 w 352425"/>
              <a:gd name="connsiteY1-316" fmla="*/ 0 h 352425"/>
              <a:gd name="connsiteX2-317" fmla="*/ 100328 w 352425"/>
              <a:gd name="connsiteY2-318" fmla="*/ 38098 h 352425"/>
              <a:gd name="connsiteX3-319" fmla="*/ 100328 w 352425"/>
              <a:gd name="connsiteY3-320" fmla="*/ 209562 h 352425"/>
              <a:gd name="connsiteX4-321" fmla="*/ 138416 w 352425"/>
              <a:gd name="connsiteY4-322" fmla="*/ 247653 h 352425"/>
              <a:gd name="connsiteX5-323" fmla="*/ 314342 w 352425"/>
              <a:gd name="connsiteY5-324" fmla="*/ 247653 h 352425"/>
              <a:gd name="connsiteX6-325" fmla="*/ 352425 w 352425"/>
              <a:gd name="connsiteY6-326" fmla="*/ 285734 h 352425"/>
              <a:gd name="connsiteX7-327" fmla="*/ 352425 w 352425"/>
              <a:gd name="connsiteY7-328" fmla="*/ 314327 h 352425"/>
              <a:gd name="connsiteX8-329" fmla="*/ 314323 w 352425"/>
              <a:gd name="connsiteY8-330" fmla="*/ 352425 h 352425"/>
              <a:gd name="connsiteX9-331" fmla="*/ 38109 w 352425"/>
              <a:gd name="connsiteY9-332" fmla="*/ 352425 h 352425"/>
              <a:gd name="connsiteX10-333" fmla="*/ 0 w 352425"/>
              <a:gd name="connsiteY10-334" fmla="*/ 314316 h 352425"/>
              <a:gd name="connsiteX11-335" fmla="*/ 0 w 352425"/>
              <a:gd name="connsiteY11-336" fmla="*/ 38113 h 352425"/>
              <a:gd name="connsiteX12-337" fmla="*/ 38113 w 352425"/>
              <a:gd name="connsiteY12-338" fmla="*/ 0 h 352425"/>
              <a:gd name="connsiteX0-339" fmla="*/ 38113 w 352425"/>
              <a:gd name="connsiteY0-340" fmla="*/ 0 h 352425"/>
              <a:gd name="connsiteX1-341" fmla="*/ 62232 w 352425"/>
              <a:gd name="connsiteY1-342" fmla="*/ 0 h 352425"/>
              <a:gd name="connsiteX2-343" fmla="*/ 100328 w 352425"/>
              <a:gd name="connsiteY2-344" fmla="*/ 38098 h 352425"/>
              <a:gd name="connsiteX3-345" fmla="*/ 100328 w 352425"/>
              <a:gd name="connsiteY3-346" fmla="*/ 209562 h 352425"/>
              <a:gd name="connsiteX4-347" fmla="*/ 138416 w 352425"/>
              <a:gd name="connsiteY4-348" fmla="*/ 247653 h 352425"/>
              <a:gd name="connsiteX5-349" fmla="*/ 314342 w 352425"/>
              <a:gd name="connsiteY5-350" fmla="*/ 247653 h 352425"/>
              <a:gd name="connsiteX6-351" fmla="*/ 352425 w 352425"/>
              <a:gd name="connsiteY6-352" fmla="*/ 285734 h 352425"/>
              <a:gd name="connsiteX7-353" fmla="*/ 352425 w 352425"/>
              <a:gd name="connsiteY7-354" fmla="*/ 314327 h 352425"/>
              <a:gd name="connsiteX8-355" fmla="*/ 314323 w 352425"/>
              <a:gd name="connsiteY8-356" fmla="*/ 352425 h 352425"/>
              <a:gd name="connsiteX9-357" fmla="*/ 38109 w 352425"/>
              <a:gd name="connsiteY9-358" fmla="*/ 352425 h 352425"/>
              <a:gd name="connsiteX10-359" fmla="*/ 0 w 352425"/>
              <a:gd name="connsiteY10-360" fmla="*/ 314316 h 352425"/>
              <a:gd name="connsiteX11-361" fmla="*/ 0 w 352425"/>
              <a:gd name="connsiteY11-362" fmla="*/ 38113 h 352425"/>
              <a:gd name="connsiteX12-363" fmla="*/ 38113 w 352425"/>
              <a:gd name="connsiteY12-364" fmla="*/ 0 h 352425"/>
              <a:gd name="connsiteX0-365" fmla="*/ 38113 w 352425"/>
              <a:gd name="connsiteY0-366" fmla="*/ 0 h 352425"/>
              <a:gd name="connsiteX1-367" fmla="*/ 62232 w 352425"/>
              <a:gd name="connsiteY1-368" fmla="*/ 0 h 352425"/>
              <a:gd name="connsiteX2-369" fmla="*/ 100328 w 352425"/>
              <a:gd name="connsiteY2-370" fmla="*/ 38098 h 352425"/>
              <a:gd name="connsiteX3-371" fmla="*/ 100328 w 352425"/>
              <a:gd name="connsiteY3-372" fmla="*/ 209562 h 352425"/>
              <a:gd name="connsiteX4-373" fmla="*/ 138416 w 352425"/>
              <a:gd name="connsiteY4-374" fmla="*/ 247653 h 352425"/>
              <a:gd name="connsiteX5-375" fmla="*/ 314342 w 352425"/>
              <a:gd name="connsiteY5-376" fmla="*/ 247653 h 352425"/>
              <a:gd name="connsiteX6-377" fmla="*/ 352425 w 352425"/>
              <a:gd name="connsiteY6-378" fmla="*/ 285734 h 352425"/>
              <a:gd name="connsiteX7-379" fmla="*/ 352425 w 352425"/>
              <a:gd name="connsiteY7-380" fmla="*/ 314327 h 352425"/>
              <a:gd name="connsiteX8-381" fmla="*/ 314323 w 352425"/>
              <a:gd name="connsiteY8-382" fmla="*/ 352425 h 352425"/>
              <a:gd name="connsiteX9-383" fmla="*/ 38109 w 352425"/>
              <a:gd name="connsiteY9-384" fmla="*/ 352425 h 352425"/>
              <a:gd name="connsiteX10-385" fmla="*/ 0 w 352425"/>
              <a:gd name="connsiteY10-386" fmla="*/ 314316 h 352425"/>
              <a:gd name="connsiteX11-387" fmla="*/ 0 w 352425"/>
              <a:gd name="connsiteY11-388" fmla="*/ 38113 h 352425"/>
              <a:gd name="connsiteX12-389" fmla="*/ 38113 w 352425"/>
              <a:gd name="connsiteY12-390" fmla="*/ 0 h 352425"/>
              <a:gd name="connsiteX0-391" fmla="*/ 38113 w 352425"/>
              <a:gd name="connsiteY0-392" fmla="*/ 0 h 352425"/>
              <a:gd name="connsiteX1-393" fmla="*/ 62232 w 352425"/>
              <a:gd name="connsiteY1-394" fmla="*/ 0 h 352425"/>
              <a:gd name="connsiteX2-395" fmla="*/ 100328 w 352425"/>
              <a:gd name="connsiteY2-396" fmla="*/ 38098 h 352425"/>
              <a:gd name="connsiteX3-397" fmla="*/ 100328 w 352425"/>
              <a:gd name="connsiteY3-398" fmla="*/ 209562 h 352425"/>
              <a:gd name="connsiteX4-399" fmla="*/ 138416 w 352425"/>
              <a:gd name="connsiteY4-400" fmla="*/ 247653 h 352425"/>
              <a:gd name="connsiteX5-401" fmla="*/ 314342 w 352425"/>
              <a:gd name="connsiteY5-402" fmla="*/ 247653 h 352425"/>
              <a:gd name="connsiteX6-403" fmla="*/ 352425 w 352425"/>
              <a:gd name="connsiteY6-404" fmla="*/ 285734 h 352425"/>
              <a:gd name="connsiteX7-405" fmla="*/ 352425 w 352425"/>
              <a:gd name="connsiteY7-406" fmla="*/ 314327 h 352425"/>
              <a:gd name="connsiteX8-407" fmla="*/ 314323 w 352425"/>
              <a:gd name="connsiteY8-408" fmla="*/ 352425 h 352425"/>
              <a:gd name="connsiteX9-409" fmla="*/ 38109 w 352425"/>
              <a:gd name="connsiteY9-410" fmla="*/ 352425 h 352425"/>
              <a:gd name="connsiteX10-411" fmla="*/ 0 w 352425"/>
              <a:gd name="connsiteY10-412" fmla="*/ 314316 h 352425"/>
              <a:gd name="connsiteX11-413" fmla="*/ 0 w 352425"/>
              <a:gd name="connsiteY11-414" fmla="*/ 38113 h 352425"/>
              <a:gd name="connsiteX12-415" fmla="*/ 38113 w 352425"/>
              <a:gd name="connsiteY12-416" fmla="*/ 0 h 352425"/>
              <a:gd name="connsiteX0-417" fmla="*/ 38113 w 352425"/>
              <a:gd name="connsiteY0-418" fmla="*/ 0 h 352425"/>
              <a:gd name="connsiteX1-419" fmla="*/ 62232 w 352425"/>
              <a:gd name="connsiteY1-420" fmla="*/ 0 h 352425"/>
              <a:gd name="connsiteX2-421" fmla="*/ 100328 w 352425"/>
              <a:gd name="connsiteY2-422" fmla="*/ 38098 h 352425"/>
              <a:gd name="connsiteX3-423" fmla="*/ 100328 w 352425"/>
              <a:gd name="connsiteY3-424" fmla="*/ 209562 h 352425"/>
              <a:gd name="connsiteX4-425" fmla="*/ 138416 w 352425"/>
              <a:gd name="connsiteY4-426" fmla="*/ 247653 h 352425"/>
              <a:gd name="connsiteX5-427" fmla="*/ 314342 w 352425"/>
              <a:gd name="connsiteY5-428" fmla="*/ 247653 h 352425"/>
              <a:gd name="connsiteX6-429" fmla="*/ 352425 w 352425"/>
              <a:gd name="connsiteY6-430" fmla="*/ 285734 h 352425"/>
              <a:gd name="connsiteX7-431" fmla="*/ 352425 w 352425"/>
              <a:gd name="connsiteY7-432" fmla="*/ 314327 h 352425"/>
              <a:gd name="connsiteX8-433" fmla="*/ 314323 w 352425"/>
              <a:gd name="connsiteY8-434" fmla="*/ 352425 h 352425"/>
              <a:gd name="connsiteX9-435" fmla="*/ 38109 w 352425"/>
              <a:gd name="connsiteY9-436" fmla="*/ 352425 h 352425"/>
              <a:gd name="connsiteX10-437" fmla="*/ 0 w 352425"/>
              <a:gd name="connsiteY10-438" fmla="*/ 314316 h 352425"/>
              <a:gd name="connsiteX11-439" fmla="*/ 0 w 352425"/>
              <a:gd name="connsiteY11-440" fmla="*/ 38113 h 352425"/>
              <a:gd name="connsiteX12-441" fmla="*/ 38113 w 352425"/>
              <a:gd name="connsiteY12-442" fmla="*/ 0 h 352425"/>
              <a:gd name="connsiteX0-443" fmla="*/ 38113 w 352425"/>
              <a:gd name="connsiteY0-444" fmla="*/ 0 h 352425"/>
              <a:gd name="connsiteX1-445" fmla="*/ 62232 w 352425"/>
              <a:gd name="connsiteY1-446" fmla="*/ 0 h 352425"/>
              <a:gd name="connsiteX2-447" fmla="*/ 100328 w 352425"/>
              <a:gd name="connsiteY2-448" fmla="*/ 38098 h 352425"/>
              <a:gd name="connsiteX3-449" fmla="*/ 100328 w 352425"/>
              <a:gd name="connsiteY3-450" fmla="*/ 209562 h 352425"/>
              <a:gd name="connsiteX4-451" fmla="*/ 138416 w 352425"/>
              <a:gd name="connsiteY4-452" fmla="*/ 247653 h 352425"/>
              <a:gd name="connsiteX5-453" fmla="*/ 314342 w 352425"/>
              <a:gd name="connsiteY5-454" fmla="*/ 247653 h 352425"/>
              <a:gd name="connsiteX6-455" fmla="*/ 352425 w 352425"/>
              <a:gd name="connsiteY6-456" fmla="*/ 285734 h 352425"/>
              <a:gd name="connsiteX7-457" fmla="*/ 352425 w 352425"/>
              <a:gd name="connsiteY7-458" fmla="*/ 314327 h 352425"/>
              <a:gd name="connsiteX8-459" fmla="*/ 314323 w 352425"/>
              <a:gd name="connsiteY8-460" fmla="*/ 352425 h 352425"/>
              <a:gd name="connsiteX9-461" fmla="*/ 38109 w 352425"/>
              <a:gd name="connsiteY9-462" fmla="*/ 352425 h 352425"/>
              <a:gd name="connsiteX10-463" fmla="*/ 0 w 352425"/>
              <a:gd name="connsiteY10-464" fmla="*/ 314316 h 352425"/>
              <a:gd name="connsiteX11-465" fmla="*/ 0 w 352425"/>
              <a:gd name="connsiteY11-466" fmla="*/ 38113 h 352425"/>
              <a:gd name="connsiteX12-467" fmla="*/ 38113 w 352425"/>
              <a:gd name="connsiteY12-468" fmla="*/ 0 h 352425"/>
              <a:gd name="connsiteX0-469" fmla="*/ 38113 w 352425"/>
              <a:gd name="connsiteY0-470" fmla="*/ 0 h 352425"/>
              <a:gd name="connsiteX1-471" fmla="*/ 62232 w 352425"/>
              <a:gd name="connsiteY1-472" fmla="*/ 0 h 352425"/>
              <a:gd name="connsiteX2-473" fmla="*/ 100328 w 352425"/>
              <a:gd name="connsiteY2-474" fmla="*/ 38098 h 352425"/>
              <a:gd name="connsiteX3-475" fmla="*/ 100328 w 352425"/>
              <a:gd name="connsiteY3-476" fmla="*/ 209562 h 352425"/>
              <a:gd name="connsiteX4-477" fmla="*/ 138416 w 352425"/>
              <a:gd name="connsiteY4-478" fmla="*/ 247653 h 352425"/>
              <a:gd name="connsiteX5-479" fmla="*/ 314342 w 352425"/>
              <a:gd name="connsiteY5-480" fmla="*/ 247653 h 352425"/>
              <a:gd name="connsiteX6-481" fmla="*/ 352425 w 352425"/>
              <a:gd name="connsiteY6-482" fmla="*/ 285734 h 352425"/>
              <a:gd name="connsiteX7-483" fmla="*/ 352425 w 352425"/>
              <a:gd name="connsiteY7-484" fmla="*/ 314327 h 352425"/>
              <a:gd name="connsiteX8-485" fmla="*/ 314323 w 352425"/>
              <a:gd name="connsiteY8-486" fmla="*/ 352425 h 352425"/>
              <a:gd name="connsiteX9-487" fmla="*/ 38109 w 352425"/>
              <a:gd name="connsiteY9-488" fmla="*/ 352425 h 352425"/>
              <a:gd name="connsiteX10-489" fmla="*/ 0 w 352425"/>
              <a:gd name="connsiteY10-490" fmla="*/ 314316 h 352425"/>
              <a:gd name="connsiteX11-491" fmla="*/ 0 w 352425"/>
              <a:gd name="connsiteY11-492" fmla="*/ 38113 h 352425"/>
              <a:gd name="connsiteX12-493" fmla="*/ 38113 w 352425"/>
              <a:gd name="connsiteY12-494" fmla="*/ 0 h 352425"/>
              <a:gd name="connsiteX0-495" fmla="*/ 38113 w 352425"/>
              <a:gd name="connsiteY0-496" fmla="*/ 0 h 352425"/>
              <a:gd name="connsiteX1-497" fmla="*/ 62232 w 352425"/>
              <a:gd name="connsiteY1-498" fmla="*/ 0 h 352425"/>
              <a:gd name="connsiteX2-499" fmla="*/ 100328 w 352425"/>
              <a:gd name="connsiteY2-500" fmla="*/ 38098 h 352425"/>
              <a:gd name="connsiteX3-501" fmla="*/ 100328 w 352425"/>
              <a:gd name="connsiteY3-502" fmla="*/ 209562 h 352425"/>
              <a:gd name="connsiteX4-503" fmla="*/ 138416 w 352425"/>
              <a:gd name="connsiteY4-504" fmla="*/ 247653 h 352425"/>
              <a:gd name="connsiteX5-505" fmla="*/ 314342 w 352425"/>
              <a:gd name="connsiteY5-506" fmla="*/ 247653 h 352425"/>
              <a:gd name="connsiteX6-507" fmla="*/ 352425 w 352425"/>
              <a:gd name="connsiteY6-508" fmla="*/ 285734 h 352425"/>
              <a:gd name="connsiteX7-509" fmla="*/ 352425 w 352425"/>
              <a:gd name="connsiteY7-510" fmla="*/ 314327 h 352425"/>
              <a:gd name="connsiteX8-511" fmla="*/ 314323 w 352425"/>
              <a:gd name="connsiteY8-512" fmla="*/ 352425 h 352425"/>
              <a:gd name="connsiteX9-513" fmla="*/ 38109 w 352425"/>
              <a:gd name="connsiteY9-514" fmla="*/ 352425 h 352425"/>
              <a:gd name="connsiteX10-515" fmla="*/ 0 w 352425"/>
              <a:gd name="connsiteY10-516" fmla="*/ 314316 h 352425"/>
              <a:gd name="connsiteX11-517" fmla="*/ 0 w 352425"/>
              <a:gd name="connsiteY11-518" fmla="*/ 38113 h 352425"/>
              <a:gd name="connsiteX12-519" fmla="*/ 38113 w 352425"/>
              <a:gd name="connsiteY12-520" fmla="*/ 0 h 352425"/>
              <a:gd name="connsiteX0-521" fmla="*/ 38113 w 352425"/>
              <a:gd name="connsiteY0-522" fmla="*/ 0 h 352425"/>
              <a:gd name="connsiteX1-523" fmla="*/ 62232 w 352425"/>
              <a:gd name="connsiteY1-524" fmla="*/ 0 h 352425"/>
              <a:gd name="connsiteX2-525" fmla="*/ 100328 w 352425"/>
              <a:gd name="connsiteY2-526" fmla="*/ 38098 h 352425"/>
              <a:gd name="connsiteX3-527" fmla="*/ 100328 w 352425"/>
              <a:gd name="connsiteY3-528" fmla="*/ 209562 h 352425"/>
              <a:gd name="connsiteX4-529" fmla="*/ 138416 w 352425"/>
              <a:gd name="connsiteY4-530" fmla="*/ 247653 h 352425"/>
              <a:gd name="connsiteX5-531" fmla="*/ 314342 w 352425"/>
              <a:gd name="connsiteY5-532" fmla="*/ 247653 h 352425"/>
              <a:gd name="connsiteX6-533" fmla="*/ 352425 w 352425"/>
              <a:gd name="connsiteY6-534" fmla="*/ 285734 h 352425"/>
              <a:gd name="connsiteX7-535" fmla="*/ 352425 w 352425"/>
              <a:gd name="connsiteY7-536" fmla="*/ 314327 h 352425"/>
              <a:gd name="connsiteX8-537" fmla="*/ 314323 w 352425"/>
              <a:gd name="connsiteY8-538" fmla="*/ 352425 h 352425"/>
              <a:gd name="connsiteX9-539" fmla="*/ 38109 w 352425"/>
              <a:gd name="connsiteY9-540" fmla="*/ 352425 h 352425"/>
              <a:gd name="connsiteX10-541" fmla="*/ 0 w 352425"/>
              <a:gd name="connsiteY10-542" fmla="*/ 314316 h 352425"/>
              <a:gd name="connsiteX11-543" fmla="*/ 0 w 352425"/>
              <a:gd name="connsiteY11-544" fmla="*/ 38113 h 352425"/>
              <a:gd name="connsiteX12-545" fmla="*/ 38113 w 352425"/>
              <a:gd name="connsiteY12-546" fmla="*/ 0 h 352425"/>
              <a:gd name="connsiteX0-547" fmla="*/ 38113 w 352425"/>
              <a:gd name="connsiteY0-548" fmla="*/ 0 h 352425"/>
              <a:gd name="connsiteX1-549" fmla="*/ 62232 w 352425"/>
              <a:gd name="connsiteY1-550" fmla="*/ 0 h 352425"/>
              <a:gd name="connsiteX2-551" fmla="*/ 100328 w 352425"/>
              <a:gd name="connsiteY2-552" fmla="*/ 38098 h 352425"/>
              <a:gd name="connsiteX3-553" fmla="*/ 100328 w 352425"/>
              <a:gd name="connsiteY3-554" fmla="*/ 209562 h 352425"/>
              <a:gd name="connsiteX4-555" fmla="*/ 138416 w 352425"/>
              <a:gd name="connsiteY4-556" fmla="*/ 247653 h 352425"/>
              <a:gd name="connsiteX5-557" fmla="*/ 314342 w 352425"/>
              <a:gd name="connsiteY5-558" fmla="*/ 247653 h 352425"/>
              <a:gd name="connsiteX6-559" fmla="*/ 352425 w 352425"/>
              <a:gd name="connsiteY6-560" fmla="*/ 285734 h 352425"/>
              <a:gd name="connsiteX7-561" fmla="*/ 352425 w 352425"/>
              <a:gd name="connsiteY7-562" fmla="*/ 314327 h 352425"/>
              <a:gd name="connsiteX8-563" fmla="*/ 314323 w 352425"/>
              <a:gd name="connsiteY8-564" fmla="*/ 352425 h 352425"/>
              <a:gd name="connsiteX9-565" fmla="*/ 38109 w 352425"/>
              <a:gd name="connsiteY9-566" fmla="*/ 352425 h 352425"/>
              <a:gd name="connsiteX10-567" fmla="*/ 0 w 352425"/>
              <a:gd name="connsiteY10-568" fmla="*/ 314316 h 352425"/>
              <a:gd name="connsiteX11-569" fmla="*/ 0 w 352425"/>
              <a:gd name="connsiteY11-570" fmla="*/ 38113 h 352425"/>
              <a:gd name="connsiteX12-571" fmla="*/ 38113 w 352425"/>
              <a:gd name="connsiteY12-572" fmla="*/ 0 h 3524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352425" h="352425">
                <a:moveTo>
                  <a:pt x="38113" y="0"/>
                </a:moveTo>
                <a:cubicBezTo>
                  <a:pt x="38113" y="0"/>
                  <a:pt x="62233" y="1"/>
                  <a:pt x="62232" y="0"/>
                </a:cubicBezTo>
                <a:cubicBezTo>
                  <a:pt x="84551" y="1"/>
                  <a:pt x="100329" y="15781"/>
                  <a:pt x="100328" y="38098"/>
                </a:cubicBezTo>
                <a:cubicBezTo>
                  <a:pt x="100329" y="38099"/>
                  <a:pt x="100329" y="209563"/>
                  <a:pt x="100328" y="209562"/>
                </a:cubicBezTo>
                <a:cubicBezTo>
                  <a:pt x="100329" y="231876"/>
                  <a:pt x="116104" y="247654"/>
                  <a:pt x="138416" y="247653"/>
                </a:cubicBezTo>
                <a:cubicBezTo>
                  <a:pt x="138417" y="247654"/>
                  <a:pt x="314343" y="247654"/>
                  <a:pt x="314342" y="247653"/>
                </a:cubicBezTo>
                <a:cubicBezTo>
                  <a:pt x="336652" y="247654"/>
                  <a:pt x="352426" y="263426"/>
                  <a:pt x="352425" y="285734"/>
                </a:cubicBezTo>
                <a:cubicBezTo>
                  <a:pt x="352426" y="285735"/>
                  <a:pt x="352426" y="314328"/>
                  <a:pt x="352425" y="314327"/>
                </a:cubicBezTo>
                <a:cubicBezTo>
                  <a:pt x="352426" y="336646"/>
                  <a:pt x="336644" y="352426"/>
                  <a:pt x="314323" y="352425"/>
                </a:cubicBezTo>
                <a:cubicBezTo>
                  <a:pt x="314324" y="352426"/>
                  <a:pt x="38110" y="352426"/>
                  <a:pt x="38109" y="352425"/>
                </a:cubicBezTo>
                <a:cubicBezTo>
                  <a:pt x="15787" y="352426"/>
                  <a:pt x="1" y="336640"/>
                  <a:pt x="0" y="314316"/>
                </a:cubicBezTo>
                <a:cubicBezTo>
                  <a:pt x="1" y="314317"/>
                  <a:pt x="1" y="38114"/>
                  <a:pt x="0" y="38113"/>
                </a:cubicBezTo>
                <a:cubicBezTo>
                  <a:pt x="1" y="15790"/>
                  <a:pt x="15788" y="0"/>
                  <a:pt x="38113" y="0"/>
                </a:cubicBezTo>
                <a:close/>
              </a:path>
            </a:pathLst>
          </a:custGeom>
          <a:gradFill>
            <a:gsLst>
              <a:gs pos="88000">
                <a:schemeClr val="accent1"/>
              </a:gs>
              <a:gs pos="0">
                <a:schemeClr val="accent1">
                  <a:lumMod val="25000"/>
                  <a:lumOff val="75000"/>
                </a:schemeClr>
              </a:gs>
            </a:gsLst>
            <a:lin ang="8100000" scaled="1"/>
          </a:gradFill>
          <a:ln>
            <a:noFill/>
          </a:ln>
          <a:effectLst>
            <a:outerShdw blurRad="101600" dist="38100" dir="8100000" algn="tr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" name="表格 1"/>
          <p:cNvGraphicFramePr/>
          <p:nvPr/>
        </p:nvGraphicFramePr>
        <p:xfrm>
          <a:off x="1002030" y="1732915"/>
          <a:ext cx="10194925" cy="433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820"/>
                <a:gridCol w="2338705"/>
                <a:gridCol w="2141220"/>
                <a:gridCol w="2442845"/>
                <a:gridCol w="2553335"/>
              </a:tblGrid>
              <a:tr h="254635">
                <a:tc gridSpan="5">
                  <a:txBody>
                    <a:bodyPr/>
                    <a:p>
                      <a:pPr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1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主流</a:t>
                      </a:r>
                      <a:r>
                        <a:rPr lang="en-US" altLang="zh-CN" sz="1200" b="1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AI</a:t>
                      </a:r>
                      <a:r>
                        <a:rPr lang="zh-CN" altLang="en-US" sz="1200" b="1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数字人厂商技术对比表</a:t>
                      </a:r>
                      <a:endParaRPr lang="zh-CN" altLang="en-US" sz="1200" b="1" spc="12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07950" marR="107950" marT="12700" marB="12700" anchor="ctr" anchorCtr="0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254635">
                <a:tc>
                  <a:txBody>
                    <a:bodyPr/>
                    <a:p>
                      <a:pPr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1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维度</a:t>
                      </a:r>
                      <a:endParaRPr lang="zh-CN" altLang="en-US" sz="1200" b="1" spc="12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12700" marB="12700"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1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百度（智能云曦灵）</a:t>
                      </a:r>
                      <a:endParaRPr lang="zh-CN" altLang="en-US" sz="1200" b="1" spc="12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12700" marB="12700"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1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阿里（通义万象）</a:t>
                      </a:r>
                      <a:endParaRPr lang="zh-CN" altLang="en-US" sz="1200" b="1" spc="12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12700" marB="12700"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1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科大讯飞（讯飞智作）</a:t>
                      </a:r>
                      <a:endParaRPr lang="zh-CN" altLang="en-US" sz="1200" b="1" spc="12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12700" marB="12700"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1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华为（</a:t>
                      </a:r>
                      <a:r>
                        <a:rPr lang="en-US" altLang="zh-CN" sz="1200" b="1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MetaStudio</a:t>
                      </a:r>
                      <a:r>
                        <a:rPr lang="zh-CN" altLang="en-US" sz="1200" b="1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）</a:t>
                      </a:r>
                      <a:endParaRPr lang="zh-CN" altLang="en-US" sz="1200" b="1" spc="12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07950" marR="107950" marT="12700" marB="12700" anchor="ctr" anchorCtr="0"/>
                </a:tc>
              </a:tr>
              <a:tr h="407670"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数字人平台</a:t>
                      </a:r>
                      <a:endParaRPr lang="zh-CN" altLang="en-US" sz="1000" b="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12700" marB="127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百度智能云曦灵</a:t>
                      </a:r>
                      <a:endParaRPr lang="zh-CN" altLang="en-US" sz="1000" b="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12700" marB="127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通义万象</a:t>
                      </a:r>
                      <a:endParaRPr lang="zh-CN" altLang="en-US" sz="1000" b="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12700" marB="127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讯飞智作</a:t>
                      </a:r>
                      <a:endParaRPr lang="zh-CN" altLang="en-US" sz="1000" b="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12700" marB="127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华为云</a:t>
                      </a:r>
                      <a:r>
                        <a:rPr lang="en-US" altLang="zh-CN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MetaStudio</a:t>
                      </a:r>
                      <a:endParaRPr lang="en-US" altLang="zh-CN" sz="1000" b="0" spc="6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07950" marR="107950" marT="12700" marB="12700" anchor="ctr" anchorCtr="0"/>
                </a:tc>
              </a:tr>
              <a:tr h="787400"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核心能力</a:t>
                      </a:r>
                      <a:endParaRPr lang="zh-CN" altLang="en-US" sz="1000" b="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12700" marB="127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语音合成（情感化语音）</a:t>
                      </a:r>
                      <a:b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支持超写实</a:t>
                      </a:r>
                      <a:r>
                        <a:rPr lang="en-US" altLang="zh-CN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3D</a:t>
                      </a: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数字人</a:t>
                      </a:r>
                      <a:b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多场景交互（直播、客服）</a:t>
                      </a:r>
                      <a:endParaRPr lang="zh-CN" altLang="en-US" sz="1000" b="0" spc="6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07950" marR="107950" marT="12700" marB="127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电商场景优化（虚拟主播、直播带货）</a:t>
                      </a:r>
                      <a:b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多语言支持</a:t>
                      </a:r>
                      <a:b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与达摩院视觉技术深度整合</a:t>
                      </a:r>
                      <a:endParaRPr lang="zh-CN" altLang="en-US" sz="1000" b="0" spc="6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07950" marR="107950" marT="12700" marB="127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行业级语音合成（拟人度最高）</a:t>
                      </a:r>
                      <a:b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教育、医疗垂直领域优化</a:t>
                      </a:r>
                      <a:b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低成本快速生成</a:t>
                      </a:r>
                      <a:r>
                        <a:rPr lang="en-US" altLang="zh-CN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2D</a:t>
                      </a: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形象</a:t>
                      </a:r>
                      <a:endParaRPr lang="zh-CN" altLang="en-US" sz="1000" b="0" spc="6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07950" marR="107950" marT="12700" marB="127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基于昇腾</a:t>
                      </a:r>
                      <a:r>
                        <a:rPr lang="en-US" altLang="zh-CN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AI</a:t>
                      </a: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的实时渲染能力支持高精度</a:t>
                      </a:r>
                      <a:r>
                        <a:rPr lang="en-US" altLang="zh-CN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3D</a:t>
                      </a: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建模</a:t>
                      </a:r>
                      <a:b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与鸿蒙生态无缝对接（多终端适配）</a:t>
                      </a:r>
                      <a:endParaRPr lang="zh-CN" altLang="en-US" sz="1000" b="0" spc="6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07950" marR="107950" marT="12700" marB="12700" anchor="ctr" anchorCtr="0"/>
                </a:tc>
              </a:tr>
              <a:tr h="407670"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形象库类型</a:t>
                      </a:r>
                      <a:endParaRPr lang="zh-CN" altLang="en-US" sz="1000" b="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12700" marB="127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2D</a:t>
                      </a: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卡通</a:t>
                      </a:r>
                      <a:r>
                        <a:rPr lang="en-US" altLang="zh-CN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/3D</a:t>
                      </a: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超写实</a:t>
                      </a:r>
                      <a:r>
                        <a:rPr lang="en-US" altLang="zh-CN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真人复刻</a:t>
                      </a:r>
                      <a:endParaRPr lang="zh-CN" altLang="en-US" sz="1000" b="0" spc="6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07950" marR="107950" marT="12700" marB="127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2D</a:t>
                      </a: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虚拟主播</a:t>
                      </a:r>
                      <a:r>
                        <a:rPr lang="en-US" altLang="zh-CN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/3D</a:t>
                      </a: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电商形象</a:t>
                      </a:r>
                      <a:endParaRPr lang="zh-CN" altLang="en-US" sz="1000" b="0" spc="6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07950" marR="107950" marT="12700" marB="127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2D</a:t>
                      </a: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教育助手</a:t>
                      </a:r>
                      <a:r>
                        <a:rPr lang="en-US" altLang="zh-CN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医疗顾问</a:t>
                      </a:r>
                      <a:endParaRPr lang="zh-CN" altLang="en-US" sz="1000" b="0" spc="6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07950" marR="107950" marT="12700" marB="127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3D</a:t>
                      </a: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工业级数字人</a:t>
                      </a:r>
                      <a:r>
                        <a:rPr lang="en-US" altLang="zh-CN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元宇宙形象</a:t>
                      </a:r>
                      <a:endParaRPr lang="zh-CN" altLang="en-US" sz="1000" b="0" spc="6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07950" marR="107950" marT="12700" marB="12700" anchor="ctr" anchorCtr="0"/>
                </a:tc>
              </a:tr>
              <a:tr h="406400"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形象库数量</a:t>
                      </a:r>
                      <a:endParaRPr lang="zh-CN" altLang="en-US" sz="1000" b="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12700" marB="127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1000+</a:t>
                      </a: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预制形象，支持高度自定义</a:t>
                      </a:r>
                      <a:endParaRPr lang="zh-CN" altLang="en-US" sz="1000" b="0" spc="6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07950" marR="107950" marT="12700" marB="127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约</a:t>
                      </a:r>
                      <a:r>
                        <a:rPr lang="en-US" altLang="zh-CN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500+</a:t>
                      </a: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（侧重电商模板）</a:t>
                      </a:r>
                      <a:endParaRPr lang="zh-CN" altLang="en-US" sz="1000" b="0" spc="6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07950" marR="107950" marT="12700" marB="127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200+</a:t>
                      </a: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（垂直行业为主）</a:t>
                      </a:r>
                      <a:endParaRPr lang="zh-CN" altLang="en-US" sz="1000" b="0" spc="6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07950" marR="107950" marT="12700" marB="127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开放接口，依赖用户自定义</a:t>
                      </a:r>
                      <a:endParaRPr lang="zh-CN" altLang="en-US" sz="1000" b="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12700" marB="12700" anchor="ctr" anchorCtr="0"/>
                </a:tc>
              </a:tr>
              <a:tr h="407670"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对接方式</a:t>
                      </a:r>
                      <a:endParaRPr lang="zh-CN" altLang="en-US" sz="1000" b="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12700" marB="127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API/SDK/</a:t>
                      </a: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低代码平台</a:t>
                      </a:r>
                      <a:b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难度★</a:t>
                      </a:r>
                      <a:endParaRPr lang="zh-CN" altLang="en-US" sz="1000" b="0" spc="6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07950" marR="107950" marT="12700" marB="127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API/</a:t>
                      </a: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电商插件（如淘宝直连）</a:t>
                      </a:r>
                      <a:b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难度★★</a:t>
                      </a:r>
                      <a:endParaRPr lang="zh-CN" altLang="en-US" sz="1000" b="0" spc="6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07950" marR="107950" marT="12700" marB="127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标准化</a:t>
                      </a:r>
                      <a:r>
                        <a:rPr lang="en-US" altLang="zh-CN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API</a:t>
                      </a: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（语音驱动为主）</a:t>
                      </a:r>
                      <a:b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难度★</a:t>
                      </a:r>
                      <a:endParaRPr lang="zh-CN" altLang="en-US" sz="1000" b="0" spc="6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07950" marR="107950" marT="12700" marB="127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复杂</a:t>
                      </a:r>
                      <a:r>
                        <a:rPr lang="en-US" altLang="zh-CN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SDK</a:t>
                      </a:r>
                      <a:b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难度★★★</a:t>
                      </a:r>
                      <a:endParaRPr lang="zh-CN" altLang="en-US" sz="1000" b="0" spc="6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07950" marR="107950" marT="12700" marB="12700" anchor="ctr" anchorCtr="0"/>
                </a:tc>
              </a:tr>
              <a:tr h="788670"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流畅度</a:t>
                      </a:r>
                      <a:endParaRPr lang="zh-CN" altLang="en-US" sz="1000" b="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12700" marB="127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语音自然度</a:t>
                      </a:r>
                      <a:r>
                        <a:rPr lang="en-US" altLang="zh-CN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:★★★★</a:t>
                      </a: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☆</a:t>
                      </a:r>
                      <a:b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口型匹配</a:t>
                      </a:r>
                      <a:r>
                        <a:rPr lang="en-US" altLang="zh-CN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:95%</a:t>
                      </a:r>
                      <a:br>
                        <a:rPr lang="en-US" altLang="zh-CN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动作延迟</a:t>
                      </a:r>
                      <a:r>
                        <a:rPr lang="en-US" altLang="zh-CN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:&lt;200ms</a:t>
                      </a:r>
                      <a:br>
                        <a:rPr lang="en-US" altLang="zh-CN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场景适配</a:t>
                      </a:r>
                      <a:r>
                        <a:rPr lang="en-US" altLang="zh-CN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</a:t>
                      </a: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通用场景覆盖最佳</a:t>
                      </a:r>
                      <a:endParaRPr lang="zh-CN" altLang="en-US" sz="1000" b="0" spc="6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07950" marR="107950" marT="12700" marB="127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语音自然度</a:t>
                      </a:r>
                      <a:r>
                        <a:rPr lang="en-US" altLang="zh-CN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:★★★</a:t>
                      </a: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☆☆</a:t>
                      </a:r>
                      <a:b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口型匹配</a:t>
                      </a:r>
                      <a:r>
                        <a:rPr lang="en-US" altLang="zh-CN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:90%</a:t>
                      </a:r>
                      <a:br>
                        <a:rPr lang="en-US" altLang="zh-CN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动作延迟</a:t>
                      </a:r>
                      <a:r>
                        <a:rPr lang="en-US" altLang="zh-CN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:&lt;300ms</a:t>
                      </a:r>
                      <a:br>
                        <a:rPr lang="en-US" altLang="zh-CN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场景适配</a:t>
                      </a:r>
                      <a:r>
                        <a:rPr lang="en-US" altLang="zh-CN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</a:t>
                      </a: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电商直播优化突出</a:t>
                      </a:r>
                      <a:endParaRPr lang="zh-CN" altLang="en-US" sz="1000" b="0" spc="6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07950" marR="107950" marT="12700" marB="127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语音自然度</a:t>
                      </a:r>
                      <a:r>
                        <a:rPr lang="en-US" altLang="zh-CN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:★★★★★</a:t>
                      </a:r>
                      <a:br>
                        <a:rPr lang="en-US" altLang="zh-CN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口型匹配</a:t>
                      </a:r>
                      <a:r>
                        <a:rPr lang="en-US" altLang="zh-CN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:98%</a:t>
                      </a:r>
                      <a:br>
                        <a:rPr lang="en-US" altLang="zh-CN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动作延迟</a:t>
                      </a:r>
                      <a:r>
                        <a:rPr lang="en-US" altLang="zh-CN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:&lt;150ms</a:t>
                      </a:r>
                      <a:br>
                        <a:rPr lang="en-US" altLang="zh-CN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场景适配</a:t>
                      </a:r>
                      <a:r>
                        <a:rPr lang="en-US" altLang="zh-CN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</a:t>
                      </a: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教育</a:t>
                      </a:r>
                      <a:r>
                        <a:rPr lang="en-US" altLang="zh-CN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医疗领域最精准</a:t>
                      </a:r>
                      <a:endParaRPr lang="zh-CN" altLang="en-US" sz="1000" b="0" spc="6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07950" marR="107950" marT="12700" marB="127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语音自然度</a:t>
                      </a:r>
                      <a:r>
                        <a:rPr lang="en-US" altLang="zh-CN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:★★★★</a:t>
                      </a: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☆</a:t>
                      </a:r>
                      <a:b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口型匹配</a:t>
                      </a:r>
                      <a:r>
                        <a:rPr lang="en-US" altLang="zh-CN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:97%</a:t>
                      </a:r>
                      <a:br>
                        <a:rPr lang="en-US" altLang="zh-CN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动作延迟</a:t>
                      </a:r>
                      <a:r>
                        <a:rPr lang="en-US" altLang="zh-CN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:&lt;100ms</a:t>
                      </a:r>
                      <a:br>
                        <a:rPr lang="en-US" altLang="zh-CN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场景适配</a:t>
                      </a:r>
                      <a:r>
                        <a:rPr lang="en-US" altLang="zh-CN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</a:t>
                      </a: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工业</a:t>
                      </a:r>
                      <a:r>
                        <a:rPr lang="en-US" altLang="zh-CN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元宇宙场景领先</a:t>
                      </a:r>
                      <a:endParaRPr lang="zh-CN" altLang="en-US" sz="1000" b="0" spc="6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07950" marR="107950" marT="12700" marB="12700" anchor="ctr" anchorCtr="0"/>
                </a:tc>
              </a:tr>
              <a:tr h="406400"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当前进度</a:t>
                      </a:r>
                      <a:endParaRPr lang="zh-CN" altLang="en-US" sz="1000" b="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12700" marB="127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支持直播带货、客服场景成熟应用</a:t>
                      </a:r>
                      <a:endParaRPr lang="zh-CN" altLang="en-US" sz="1000" b="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12700" marB="127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电商虚拟主播批量落地</a:t>
                      </a:r>
                      <a:endParaRPr lang="zh-CN" altLang="en-US" sz="1000" b="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12700" marB="127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教育</a:t>
                      </a:r>
                      <a:r>
                        <a:rPr lang="en-US" altLang="zh-CN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政务场景规模化应用</a:t>
                      </a:r>
                      <a:endParaRPr lang="zh-CN" altLang="en-US" sz="1000" b="0" spc="6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07950" marR="107950" marT="12700" marB="127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影视</a:t>
                      </a:r>
                      <a:r>
                        <a:rPr lang="en-US" altLang="zh-CN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广告行业合作案例丰富</a:t>
                      </a:r>
                      <a:endParaRPr lang="zh-CN" altLang="en-US" sz="1000" b="0" spc="6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07950" marR="107950" marT="12700" marB="12700" anchor="ctr" anchorCtr="0"/>
                </a:tc>
              </a:tr>
              <a:tr h="217170"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成本</a:t>
                      </a:r>
                      <a:endParaRPr lang="zh-CN" altLang="en-US" sz="1000" b="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12700" marB="127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按路数计费 </a:t>
                      </a:r>
                      <a:r>
                        <a:rPr lang="en-US" altLang="zh-CN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2400/</a:t>
                      </a: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路</a:t>
                      </a:r>
                      <a:r>
                        <a:rPr lang="en-US" altLang="zh-CN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月</a:t>
                      </a:r>
                      <a:endParaRPr lang="zh-CN" altLang="en-US" sz="1000" b="0" spc="6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07950" marR="107950" marT="12700" marB="127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按路数计费 </a:t>
                      </a:r>
                      <a:r>
                        <a:rPr lang="en-US" altLang="zh-CN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5749</a:t>
                      </a: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元</a:t>
                      </a:r>
                      <a:r>
                        <a:rPr lang="en-US" altLang="zh-CN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路</a:t>
                      </a:r>
                      <a:r>
                        <a:rPr lang="en-US" altLang="zh-CN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月</a:t>
                      </a:r>
                      <a:endParaRPr lang="zh-CN" altLang="en-US" sz="1000" b="0" spc="6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07950" marR="107950" marT="12700" marB="127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按路数</a:t>
                      </a:r>
                      <a:r>
                        <a:rPr lang="en-US" altLang="zh-CN" sz="10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+</a:t>
                      </a: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时长计费</a:t>
                      </a:r>
                      <a:r>
                        <a:rPr lang="en-US" altLang="zh-CN" sz="10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  20000/10</a:t>
                      </a: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路</a:t>
                      </a:r>
                      <a:r>
                        <a:rPr lang="en-US" altLang="zh-CN" sz="10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/2000</a:t>
                      </a: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分钟</a:t>
                      </a:r>
                      <a:endParaRPr lang="zh-CN" altLang="en-US" sz="1000" b="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07950" marR="107950" marT="12700" marB="127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按路数计费 </a:t>
                      </a:r>
                      <a:r>
                        <a:rPr lang="en-US" altLang="zh-CN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4000/</a:t>
                      </a: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路</a:t>
                      </a:r>
                      <a:r>
                        <a:rPr lang="en-US" altLang="zh-CN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0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月</a:t>
                      </a:r>
                      <a:endParaRPr lang="zh-CN" altLang="en-US" sz="1000" b="0" spc="6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07950" marR="107950" marT="12700" marB="12700" anchor="ctr" anchorCtr="0"/>
                </a:tc>
              </a:tr>
            </a:tbl>
          </a:graphicData>
        </a:graphic>
      </p:graphicFrame>
      <p:pic>
        <p:nvPicPr>
          <p:cNvPr id="8" name="图片 7" descr="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5465" y="260985"/>
            <a:ext cx="1276350" cy="108585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-9525" y="333375"/>
            <a:ext cx="3760470" cy="460375"/>
            <a:chOff x="-15" y="525"/>
            <a:chExt cx="5922" cy="725"/>
          </a:xfrm>
        </p:grpSpPr>
        <p:sp>
          <p:nvSpPr>
            <p:cNvPr id="7" name="文本框 6"/>
            <p:cNvSpPr txBox="1"/>
            <p:nvPr/>
          </p:nvSpPr>
          <p:spPr>
            <a:xfrm>
              <a:off x="300" y="525"/>
              <a:ext cx="5607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r>
                <a:rPr lang="zh-CN" altLang="zh-CN" sz="2400" b="1" dirty="0">
                  <a:solidFill>
                    <a:srgbClr val="0A347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主流数字人产品分析对比</a:t>
              </a:r>
              <a:endParaRPr lang="zh-CN" altLang="zh-CN" sz="2400" b="1">
                <a:gradFill>
                  <a:gsLst>
                    <a:gs pos="100000">
                      <a:srgbClr val="0A347F"/>
                    </a:gs>
                    <a:gs pos="0">
                      <a:srgbClr val="0042A6"/>
                    </a:gs>
                  </a:gsLst>
                  <a:lin ang="5400000"/>
                </a:gradFill>
                <a:effectLst/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-15" y="583"/>
              <a:ext cx="150" cy="609"/>
            </a:xfrm>
            <a:prstGeom prst="rect">
              <a:avLst/>
            </a:prstGeom>
            <a:solidFill>
              <a:srgbClr val="0A347F"/>
            </a:solidFill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0A347F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</p:spTree>
    <p:custDataLst>
      <p:tags r:id="rId7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>
            <p:custDataLst>
              <p:tags r:id="rId1"/>
            </p:custDataLst>
          </p:nvPr>
        </p:nvSpPr>
        <p:spPr>
          <a:xfrm>
            <a:off x="695960" y="1440000"/>
            <a:ext cx="10800080" cy="4932000"/>
          </a:xfrm>
          <a:prstGeom prst="rect">
            <a:avLst/>
          </a:prstGeom>
          <a:gradFill>
            <a:gsLst>
              <a:gs pos="0">
                <a:schemeClr val="accent1">
                  <a:alpha val="5000"/>
                </a:schemeClr>
              </a:gs>
              <a:gs pos="10000">
                <a:schemeClr val="accent1">
                  <a:lumMod val="45000"/>
                  <a:lumOff val="55000"/>
                  <a:alpha val="0"/>
                </a:schemeClr>
              </a:gs>
              <a:gs pos="86000">
                <a:schemeClr val="accent1">
                  <a:lumMod val="45000"/>
                  <a:lumOff val="55000"/>
                  <a:alpha val="0"/>
                </a:schemeClr>
              </a:gs>
              <a:gs pos="100000">
                <a:schemeClr val="accent1">
                  <a:alpha val="5000"/>
                </a:schemeClr>
              </a:gs>
            </a:gsLst>
            <a:lin ang="0" scaled="0"/>
          </a:gradFill>
          <a:ln w="22225">
            <a:gradFill>
              <a:gsLst>
                <a:gs pos="100000">
                  <a:schemeClr val="accent1">
                    <a:alpha val="40000"/>
                  </a:schemeClr>
                </a:gs>
                <a:gs pos="27000">
                  <a:schemeClr val="accent1">
                    <a:lumMod val="20000"/>
                    <a:lumOff val="80000"/>
                    <a:alpha val="0"/>
                  </a:schemeClr>
                </a:gs>
                <a:gs pos="73000">
                  <a:schemeClr val="accent1">
                    <a:lumMod val="20000"/>
                    <a:lumOff val="80000"/>
                    <a:alpha val="0"/>
                  </a:schemeClr>
                </a:gs>
                <a:gs pos="0">
                  <a:schemeClr val="accent1">
                    <a:alpha val="40000"/>
                  </a:schemeClr>
                </a:gs>
              </a:gsLst>
              <a:lin ang="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50000"/>
              </a:lnSpc>
              <a:buClrTx/>
              <a:buSzTx/>
              <a:buFontTx/>
            </a:pPr>
            <a:endParaRPr lang="zh-CN" altLang="en-US" sz="1000" dirty="0">
              <a:solidFill>
                <a:schemeClr val="accent1"/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15" name="任意多边形: 形状 14"/>
          <p:cNvSpPr/>
          <p:nvPr>
            <p:custDataLst>
              <p:tags r:id="rId2"/>
            </p:custDataLst>
          </p:nvPr>
        </p:nvSpPr>
        <p:spPr>
          <a:xfrm>
            <a:off x="650074" y="6080227"/>
            <a:ext cx="352425" cy="352425"/>
          </a:xfrm>
          <a:custGeom>
            <a:avLst/>
            <a:gdLst>
              <a:gd name="connsiteX0" fmla="*/ 38113 w 352425"/>
              <a:gd name="connsiteY0" fmla="*/ 0 h 352425"/>
              <a:gd name="connsiteX1" fmla="*/ 62232 w 352425"/>
              <a:gd name="connsiteY1" fmla="*/ 0 h 352425"/>
              <a:gd name="connsiteX2" fmla="*/ 100328 w 352425"/>
              <a:gd name="connsiteY2" fmla="*/ 38098 h 352425"/>
              <a:gd name="connsiteX3" fmla="*/ 100328 w 352425"/>
              <a:gd name="connsiteY3" fmla="*/ 209562 h 352425"/>
              <a:gd name="connsiteX4" fmla="*/ 138416 w 352425"/>
              <a:gd name="connsiteY4" fmla="*/ 247653 h 352425"/>
              <a:gd name="connsiteX5" fmla="*/ 314342 w 352425"/>
              <a:gd name="connsiteY5" fmla="*/ 247653 h 352425"/>
              <a:gd name="connsiteX6" fmla="*/ 352425 w 352425"/>
              <a:gd name="connsiteY6" fmla="*/ 285734 h 352425"/>
              <a:gd name="connsiteX7" fmla="*/ 352425 w 352425"/>
              <a:gd name="connsiteY7" fmla="*/ 314327 h 352425"/>
              <a:gd name="connsiteX8" fmla="*/ 314323 w 352425"/>
              <a:gd name="connsiteY8" fmla="*/ 352425 h 352425"/>
              <a:gd name="connsiteX9" fmla="*/ 38109 w 352425"/>
              <a:gd name="connsiteY9" fmla="*/ 352425 h 352425"/>
              <a:gd name="connsiteX10" fmla="*/ 0 w 352425"/>
              <a:gd name="connsiteY10" fmla="*/ 314316 h 352425"/>
              <a:gd name="connsiteX11" fmla="*/ 0 w 352425"/>
              <a:gd name="connsiteY11" fmla="*/ 38113 h 352425"/>
              <a:gd name="connsiteX12" fmla="*/ 38113 w 352425"/>
              <a:gd name="connsiteY12" fmla="*/ 0 h 352425"/>
              <a:gd name="connsiteX0-1" fmla="*/ 38113 w 352425"/>
              <a:gd name="connsiteY0-2" fmla="*/ 0 h 352425"/>
              <a:gd name="connsiteX1-3" fmla="*/ 62232 w 352425"/>
              <a:gd name="connsiteY1-4" fmla="*/ 0 h 352425"/>
              <a:gd name="connsiteX2-5" fmla="*/ 100328 w 352425"/>
              <a:gd name="connsiteY2-6" fmla="*/ 38098 h 352425"/>
              <a:gd name="connsiteX3-7" fmla="*/ 100328 w 352425"/>
              <a:gd name="connsiteY3-8" fmla="*/ 209562 h 352425"/>
              <a:gd name="connsiteX4-9" fmla="*/ 138416 w 352425"/>
              <a:gd name="connsiteY4-10" fmla="*/ 247653 h 352425"/>
              <a:gd name="connsiteX5-11" fmla="*/ 314342 w 352425"/>
              <a:gd name="connsiteY5-12" fmla="*/ 247653 h 352425"/>
              <a:gd name="connsiteX6-13" fmla="*/ 352425 w 352425"/>
              <a:gd name="connsiteY6-14" fmla="*/ 285734 h 352425"/>
              <a:gd name="connsiteX7-15" fmla="*/ 352425 w 352425"/>
              <a:gd name="connsiteY7-16" fmla="*/ 314327 h 352425"/>
              <a:gd name="connsiteX8-17" fmla="*/ 314323 w 352425"/>
              <a:gd name="connsiteY8-18" fmla="*/ 352425 h 352425"/>
              <a:gd name="connsiteX9-19" fmla="*/ 38109 w 352425"/>
              <a:gd name="connsiteY9-20" fmla="*/ 352425 h 352425"/>
              <a:gd name="connsiteX10-21" fmla="*/ 0 w 352425"/>
              <a:gd name="connsiteY10-22" fmla="*/ 314316 h 352425"/>
              <a:gd name="connsiteX11-23" fmla="*/ 0 w 352425"/>
              <a:gd name="connsiteY11-24" fmla="*/ 38113 h 352425"/>
              <a:gd name="connsiteX12-25" fmla="*/ 38113 w 352425"/>
              <a:gd name="connsiteY12-26" fmla="*/ 0 h 352425"/>
              <a:gd name="connsiteX0-27" fmla="*/ 38113 w 352425"/>
              <a:gd name="connsiteY0-28" fmla="*/ 0 h 352425"/>
              <a:gd name="connsiteX1-29" fmla="*/ 62232 w 352425"/>
              <a:gd name="connsiteY1-30" fmla="*/ 0 h 352425"/>
              <a:gd name="connsiteX2-31" fmla="*/ 100328 w 352425"/>
              <a:gd name="connsiteY2-32" fmla="*/ 38098 h 352425"/>
              <a:gd name="connsiteX3-33" fmla="*/ 100328 w 352425"/>
              <a:gd name="connsiteY3-34" fmla="*/ 209562 h 352425"/>
              <a:gd name="connsiteX4-35" fmla="*/ 138416 w 352425"/>
              <a:gd name="connsiteY4-36" fmla="*/ 247653 h 352425"/>
              <a:gd name="connsiteX5-37" fmla="*/ 314342 w 352425"/>
              <a:gd name="connsiteY5-38" fmla="*/ 247653 h 352425"/>
              <a:gd name="connsiteX6-39" fmla="*/ 352425 w 352425"/>
              <a:gd name="connsiteY6-40" fmla="*/ 285734 h 352425"/>
              <a:gd name="connsiteX7-41" fmla="*/ 352425 w 352425"/>
              <a:gd name="connsiteY7-42" fmla="*/ 314327 h 352425"/>
              <a:gd name="connsiteX8-43" fmla="*/ 314323 w 352425"/>
              <a:gd name="connsiteY8-44" fmla="*/ 352425 h 352425"/>
              <a:gd name="connsiteX9-45" fmla="*/ 38109 w 352425"/>
              <a:gd name="connsiteY9-46" fmla="*/ 352425 h 352425"/>
              <a:gd name="connsiteX10-47" fmla="*/ 0 w 352425"/>
              <a:gd name="connsiteY10-48" fmla="*/ 314316 h 352425"/>
              <a:gd name="connsiteX11-49" fmla="*/ 0 w 352425"/>
              <a:gd name="connsiteY11-50" fmla="*/ 38113 h 352425"/>
              <a:gd name="connsiteX12-51" fmla="*/ 38113 w 352425"/>
              <a:gd name="connsiteY12-52" fmla="*/ 0 h 352425"/>
              <a:gd name="connsiteX0-53" fmla="*/ 38113 w 352425"/>
              <a:gd name="connsiteY0-54" fmla="*/ 0 h 352425"/>
              <a:gd name="connsiteX1-55" fmla="*/ 62232 w 352425"/>
              <a:gd name="connsiteY1-56" fmla="*/ 0 h 352425"/>
              <a:gd name="connsiteX2-57" fmla="*/ 100328 w 352425"/>
              <a:gd name="connsiteY2-58" fmla="*/ 38098 h 352425"/>
              <a:gd name="connsiteX3-59" fmla="*/ 100328 w 352425"/>
              <a:gd name="connsiteY3-60" fmla="*/ 209562 h 352425"/>
              <a:gd name="connsiteX4-61" fmla="*/ 138416 w 352425"/>
              <a:gd name="connsiteY4-62" fmla="*/ 247653 h 352425"/>
              <a:gd name="connsiteX5-63" fmla="*/ 314342 w 352425"/>
              <a:gd name="connsiteY5-64" fmla="*/ 247653 h 352425"/>
              <a:gd name="connsiteX6-65" fmla="*/ 352425 w 352425"/>
              <a:gd name="connsiteY6-66" fmla="*/ 285734 h 352425"/>
              <a:gd name="connsiteX7-67" fmla="*/ 352425 w 352425"/>
              <a:gd name="connsiteY7-68" fmla="*/ 314327 h 352425"/>
              <a:gd name="connsiteX8-69" fmla="*/ 314323 w 352425"/>
              <a:gd name="connsiteY8-70" fmla="*/ 352425 h 352425"/>
              <a:gd name="connsiteX9-71" fmla="*/ 38109 w 352425"/>
              <a:gd name="connsiteY9-72" fmla="*/ 352425 h 352425"/>
              <a:gd name="connsiteX10-73" fmla="*/ 0 w 352425"/>
              <a:gd name="connsiteY10-74" fmla="*/ 314316 h 352425"/>
              <a:gd name="connsiteX11-75" fmla="*/ 0 w 352425"/>
              <a:gd name="connsiteY11-76" fmla="*/ 38113 h 352425"/>
              <a:gd name="connsiteX12-77" fmla="*/ 38113 w 352425"/>
              <a:gd name="connsiteY12-78" fmla="*/ 0 h 352425"/>
              <a:gd name="connsiteX0-79" fmla="*/ 38113 w 352425"/>
              <a:gd name="connsiteY0-80" fmla="*/ 0 h 352425"/>
              <a:gd name="connsiteX1-81" fmla="*/ 62232 w 352425"/>
              <a:gd name="connsiteY1-82" fmla="*/ 0 h 352425"/>
              <a:gd name="connsiteX2-83" fmla="*/ 100328 w 352425"/>
              <a:gd name="connsiteY2-84" fmla="*/ 38098 h 352425"/>
              <a:gd name="connsiteX3-85" fmla="*/ 100328 w 352425"/>
              <a:gd name="connsiteY3-86" fmla="*/ 209562 h 352425"/>
              <a:gd name="connsiteX4-87" fmla="*/ 138416 w 352425"/>
              <a:gd name="connsiteY4-88" fmla="*/ 247653 h 352425"/>
              <a:gd name="connsiteX5-89" fmla="*/ 314342 w 352425"/>
              <a:gd name="connsiteY5-90" fmla="*/ 247653 h 352425"/>
              <a:gd name="connsiteX6-91" fmla="*/ 352425 w 352425"/>
              <a:gd name="connsiteY6-92" fmla="*/ 285734 h 352425"/>
              <a:gd name="connsiteX7-93" fmla="*/ 352425 w 352425"/>
              <a:gd name="connsiteY7-94" fmla="*/ 314327 h 352425"/>
              <a:gd name="connsiteX8-95" fmla="*/ 314323 w 352425"/>
              <a:gd name="connsiteY8-96" fmla="*/ 352425 h 352425"/>
              <a:gd name="connsiteX9-97" fmla="*/ 38109 w 352425"/>
              <a:gd name="connsiteY9-98" fmla="*/ 352425 h 352425"/>
              <a:gd name="connsiteX10-99" fmla="*/ 0 w 352425"/>
              <a:gd name="connsiteY10-100" fmla="*/ 314316 h 352425"/>
              <a:gd name="connsiteX11-101" fmla="*/ 0 w 352425"/>
              <a:gd name="connsiteY11-102" fmla="*/ 38113 h 352425"/>
              <a:gd name="connsiteX12-103" fmla="*/ 38113 w 352425"/>
              <a:gd name="connsiteY12-104" fmla="*/ 0 h 352425"/>
              <a:gd name="connsiteX0-105" fmla="*/ 38113 w 352425"/>
              <a:gd name="connsiteY0-106" fmla="*/ 0 h 352425"/>
              <a:gd name="connsiteX1-107" fmla="*/ 62232 w 352425"/>
              <a:gd name="connsiteY1-108" fmla="*/ 0 h 352425"/>
              <a:gd name="connsiteX2-109" fmla="*/ 100328 w 352425"/>
              <a:gd name="connsiteY2-110" fmla="*/ 38098 h 352425"/>
              <a:gd name="connsiteX3-111" fmla="*/ 100328 w 352425"/>
              <a:gd name="connsiteY3-112" fmla="*/ 209562 h 352425"/>
              <a:gd name="connsiteX4-113" fmla="*/ 138416 w 352425"/>
              <a:gd name="connsiteY4-114" fmla="*/ 247653 h 352425"/>
              <a:gd name="connsiteX5-115" fmla="*/ 314342 w 352425"/>
              <a:gd name="connsiteY5-116" fmla="*/ 247653 h 352425"/>
              <a:gd name="connsiteX6-117" fmla="*/ 352425 w 352425"/>
              <a:gd name="connsiteY6-118" fmla="*/ 285734 h 352425"/>
              <a:gd name="connsiteX7-119" fmla="*/ 352425 w 352425"/>
              <a:gd name="connsiteY7-120" fmla="*/ 314327 h 352425"/>
              <a:gd name="connsiteX8-121" fmla="*/ 314323 w 352425"/>
              <a:gd name="connsiteY8-122" fmla="*/ 352425 h 352425"/>
              <a:gd name="connsiteX9-123" fmla="*/ 38109 w 352425"/>
              <a:gd name="connsiteY9-124" fmla="*/ 352425 h 352425"/>
              <a:gd name="connsiteX10-125" fmla="*/ 0 w 352425"/>
              <a:gd name="connsiteY10-126" fmla="*/ 314316 h 352425"/>
              <a:gd name="connsiteX11-127" fmla="*/ 0 w 352425"/>
              <a:gd name="connsiteY11-128" fmla="*/ 38113 h 352425"/>
              <a:gd name="connsiteX12-129" fmla="*/ 38113 w 352425"/>
              <a:gd name="connsiteY12-130" fmla="*/ 0 h 352425"/>
              <a:gd name="connsiteX0-131" fmla="*/ 38113 w 352425"/>
              <a:gd name="connsiteY0-132" fmla="*/ 0 h 352425"/>
              <a:gd name="connsiteX1-133" fmla="*/ 62232 w 352425"/>
              <a:gd name="connsiteY1-134" fmla="*/ 0 h 352425"/>
              <a:gd name="connsiteX2-135" fmla="*/ 100328 w 352425"/>
              <a:gd name="connsiteY2-136" fmla="*/ 38098 h 352425"/>
              <a:gd name="connsiteX3-137" fmla="*/ 100328 w 352425"/>
              <a:gd name="connsiteY3-138" fmla="*/ 209562 h 352425"/>
              <a:gd name="connsiteX4-139" fmla="*/ 138416 w 352425"/>
              <a:gd name="connsiteY4-140" fmla="*/ 247653 h 352425"/>
              <a:gd name="connsiteX5-141" fmla="*/ 314342 w 352425"/>
              <a:gd name="connsiteY5-142" fmla="*/ 247653 h 352425"/>
              <a:gd name="connsiteX6-143" fmla="*/ 352425 w 352425"/>
              <a:gd name="connsiteY6-144" fmla="*/ 285734 h 352425"/>
              <a:gd name="connsiteX7-145" fmla="*/ 352425 w 352425"/>
              <a:gd name="connsiteY7-146" fmla="*/ 314327 h 352425"/>
              <a:gd name="connsiteX8-147" fmla="*/ 314323 w 352425"/>
              <a:gd name="connsiteY8-148" fmla="*/ 352425 h 352425"/>
              <a:gd name="connsiteX9-149" fmla="*/ 38109 w 352425"/>
              <a:gd name="connsiteY9-150" fmla="*/ 352425 h 352425"/>
              <a:gd name="connsiteX10-151" fmla="*/ 0 w 352425"/>
              <a:gd name="connsiteY10-152" fmla="*/ 314316 h 352425"/>
              <a:gd name="connsiteX11-153" fmla="*/ 0 w 352425"/>
              <a:gd name="connsiteY11-154" fmla="*/ 38113 h 352425"/>
              <a:gd name="connsiteX12-155" fmla="*/ 38113 w 352425"/>
              <a:gd name="connsiteY12-156" fmla="*/ 0 h 352425"/>
              <a:gd name="connsiteX0-157" fmla="*/ 38113 w 352425"/>
              <a:gd name="connsiteY0-158" fmla="*/ 0 h 352425"/>
              <a:gd name="connsiteX1-159" fmla="*/ 62232 w 352425"/>
              <a:gd name="connsiteY1-160" fmla="*/ 0 h 352425"/>
              <a:gd name="connsiteX2-161" fmla="*/ 100328 w 352425"/>
              <a:gd name="connsiteY2-162" fmla="*/ 38098 h 352425"/>
              <a:gd name="connsiteX3-163" fmla="*/ 100328 w 352425"/>
              <a:gd name="connsiteY3-164" fmla="*/ 209562 h 352425"/>
              <a:gd name="connsiteX4-165" fmla="*/ 138416 w 352425"/>
              <a:gd name="connsiteY4-166" fmla="*/ 247653 h 352425"/>
              <a:gd name="connsiteX5-167" fmla="*/ 314342 w 352425"/>
              <a:gd name="connsiteY5-168" fmla="*/ 247653 h 352425"/>
              <a:gd name="connsiteX6-169" fmla="*/ 352425 w 352425"/>
              <a:gd name="connsiteY6-170" fmla="*/ 285734 h 352425"/>
              <a:gd name="connsiteX7-171" fmla="*/ 352425 w 352425"/>
              <a:gd name="connsiteY7-172" fmla="*/ 314327 h 352425"/>
              <a:gd name="connsiteX8-173" fmla="*/ 314323 w 352425"/>
              <a:gd name="connsiteY8-174" fmla="*/ 352425 h 352425"/>
              <a:gd name="connsiteX9-175" fmla="*/ 38109 w 352425"/>
              <a:gd name="connsiteY9-176" fmla="*/ 352425 h 352425"/>
              <a:gd name="connsiteX10-177" fmla="*/ 0 w 352425"/>
              <a:gd name="connsiteY10-178" fmla="*/ 314316 h 352425"/>
              <a:gd name="connsiteX11-179" fmla="*/ 0 w 352425"/>
              <a:gd name="connsiteY11-180" fmla="*/ 38113 h 352425"/>
              <a:gd name="connsiteX12-181" fmla="*/ 38113 w 352425"/>
              <a:gd name="connsiteY12-182" fmla="*/ 0 h 352425"/>
              <a:gd name="connsiteX0-183" fmla="*/ 38113 w 352425"/>
              <a:gd name="connsiteY0-184" fmla="*/ 0 h 352425"/>
              <a:gd name="connsiteX1-185" fmla="*/ 62232 w 352425"/>
              <a:gd name="connsiteY1-186" fmla="*/ 0 h 352425"/>
              <a:gd name="connsiteX2-187" fmla="*/ 100328 w 352425"/>
              <a:gd name="connsiteY2-188" fmla="*/ 38098 h 352425"/>
              <a:gd name="connsiteX3-189" fmla="*/ 100328 w 352425"/>
              <a:gd name="connsiteY3-190" fmla="*/ 209562 h 352425"/>
              <a:gd name="connsiteX4-191" fmla="*/ 138416 w 352425"/>
              <a:gd name="connsiteY4-192" fmla="*/ 247653 h 352425"/>
              <a:gd name="connsiteX5-193" fmla="*/ 314342 w 352425"/>
              <a:gd name="connsiteY5-194" fmla="*/ 247653 h 352425"/>
              <a:gd name="connsiteX6-195" fmla="*/ 352425 w 352425"/>
              <a:gd name="connsiteY6-196" fmla="*/ 285734 h 352425"/>
              <a:gd name="connsiteX7-197" fmla="*/ 352425 w 352425"/>
              <a:gd name="connsiteY7-198" fmla="*/ 314327 h 352425"/>
              <a:gd name="connsiteX8-199" fmla="*/ 314323 w 352425"/>
              <a:gd name="connsiteY8-200" fmla="*/ 352425 h 352425"/>
              <a:gd name="connsiteX9-201" fmla="*/ 38109 w 352425"/>
              <a:gd name="connsiteY9-202" fmla="*/ 352425 h 352425"/>
              <a:gd name="connsiteX10-203" fmla="*/ 0 w 352425"/>
              <a:gd name="connsiteY10-204" fmla="*/ 314316 h 352425"/>
              <a:gd name="connsiteX11-205" fmla="*/ 0 w 352425"/>
              <a:gd name="connsiteY11-206" fmla="*/ 38113 h 352425"/>
              <a:gd name="connsiteX12-207" fmla="*/ 38113 w 352425"/>
              <a:gd name="connsiteY12-208" fmla="*/ 0 h 352425"/>
              <a:gd name="connsiteX0-209" fmla="*/ 38113 w 352425"/>
              <a:gd name="connsiteY0-210" fmla="*/ 0 h 352425"/>
              <a:gd name="connsiteX1-211" fmla="*/ 62232 w 352425"/>
              <a:gd name="connsiteY1-212" fmla="*/ 0 h 352425"/>
              <a:gd name="connsiteX2-213" fmla="*/ 100328 w 352425"/>
              <a:gd name="connsiteY2-214" fmla="*/ 38098 h 352425"/>
              <a:gd name="connsiteX3-215" fmla="*/ 100328 w 352425"/>
              <a:gd name="connsiteY3-216" fmla="*/ 209562 h 352425"/>
              <a:gd name="connsiteX4-217" fmla="*/ 138416 w 352425"/>
              <a:gd name="connsiteY4-218" fmla="*/ 247653 h 352425"/>
              <a:gd name="connsiteX5-219" fmla="*/ 314342 w 352425"/>
              <a:gd name="connsiteY5-220" fmla="*/ 247653 h 352425"/>
              <a:gd name="connsiteX6-221" fmla="*/ 352425 w 352425"/>
              <a:gd name="connsiteY6-222" fmla="*/ 285734 h 352425"/>
              <a:gd name="connsiteX7-223" fmla="*/ 352425 w 352425"/>
              <a:gd name="connsiteY7-224" fmla="*/ 314327 h 352425"/>
              <a:gd name="connsiteX8-225" fmla="*/ 314323 w 352425"/>
              <a:gd name="connsiteY8-226" fmla="*/ 352425 h 352425"/>
              <a:gd name="connsiteX9-227" fmla="*/ 38109 w 352425"/>
              <a:gd name="connsiteY9-228" fmla="*/ 352425 h 352425"/>
              <a:gd name="connsiteX10-229" fmla="*/ 0 w 352425"/>
              <a:gd name="connsiteY10-230" fmla="*/ 314316 h 352425"/>
              <a:gd name="connsiteX11-231" fmla="*/ 0 w 352425"/>
              <a:gd name="connsiteY11-232" fmla="*/ 38113 h 352425"/>
              <a:gd name="connsiteX12-233" fmla="*/ 38113 w 352425"/>
              <a:gd name="connsiteY12-234" fmla="*/ 0 h 352425"/>
              <a:gd name="connsiteX0-235" fmla="*/ 38113 w 352425"/>
              <a:gd name="connsiteY0-236" fmla="*/ 0 h 352425"/>
              <a:gd name="connsiteX1-237" fmla="*/ 62232 w 352425"/>
              <a:gd name="connsiteY1-238" fmla="*/ 0 h 352425"/>
              <a:gd name="connsiteX2-239" fmla="*/ 100328 w 352425"/>
              <a:gd name="connsiteY2-240" fmla="*/ 38098 h 352425"/>
              <a:gd name="connsiteX3-241" fmla="*/ 100328 w 352425"/>
              <a:gd name="connsiteY3-242" fmla="*/ 209562 h 352425"/>
              <a:gd name="connsiteX4-243" fmla="*/ 138416 w 352425"/>
              <a:gd name="connsiteY4-244" fmla="*/ 247653 h 352425"/>
              <a:gd name="connsiteX5-245" fmla="*/ 314342 w 352425"/>
              <a:gd name="connsiteY5-246" fmla="*/ 247653 h 352425"/>
              <a:gd name="connsiteX6-247" fmla="*/ 352425 w 352425"/>
              <a:gd name="connsiteY6-248" fmla="*/ 285734 h 352425"/>
              <a:gd name="connsiteX7-249" fmla="*/ 352425 w 352425"/>
              <a:gd name="connsiteY7-250" fmla="*/ 314327 h 352425"/>
              <a:gd name="connsiteX8-251" fmla="*/ 314323 w 352425"/>
              <a:gd name="connsiteY8-252" fmla="*/ 352425 h 352425"/>
              <a:gd name="connsiteX9-253" fmla="*/ 38109 w 352425"/>
              <a:gd name="connsiteY9-254" fmla="*/ 352425 h 352425"/>
              <a:gd name="connsiteX10-255" fmla="*/ 0 w 352425"/>
              <a:gd name="connsiteY10-256" fmla="*/ 314316 h 352425"/>
              <a:gd name="connsiteX11-257" fmla="*/ 0 w 352425"/>
              <a:gd name="connsiteY11-258" fmla="*/ 38113 h 352425"/>
              <a:gd name="connsiteX12-259" fmla="*/ 38113 w 352425"/>
              <a:gd name="connsiteY12-260" fmla="*/ 0 h 352425"/>
              <a:gd name="connsiteX0-261" fmla="*/ 38113 w 352425"/>
              <a:gd name="connsiteY0-262" fmla="*/ 0 h 352425"/>
              <a:gd name="connsiteX1-263" fmla="*/ 62232 w 352425"/>
              <a:gd name="connsiteY1-264" fmla="*/ 0 h 352425"/>
              <a:gd name="connsiteX2-265" fmla="*/ 100328 w 352425"/>
              <a:gd name="connsiteY2-266" fmla="*/ 38098 h 352425"/>
              <a:gd name="connsiteX3-267" fmla="*/ 100328 w 352425"/>
              <a:gd name="connsiteY3-268" fmla="*/ 209562 h 352425"/>
              <a:gd name="connsiteX4-269" fmla="*/ 138416 w 352425"/>
              <a:gd name="connsiteY4-270" fmla="*/ 247653 h 352425"/>
              <a:gd name="connsiteX5-271" fmla="*/ 314342 w 352425"/>
              <a:gd name="connsiteY5-272" fmla="*/ 247653 h 352425"/>
              <a:gd name="connsiteX6-273" fmla="*/ 352425 w 352425"/>
              <a:gd name="connsiteY6-274" fmla="*/ 285734 h 352425"/>
              <a:gd name="connsiteX7-275" fmla="*/ 352425 w 352425"/>
              <a:gd name="connsiteY7-276" fmla="*/ 314327 h 352425"/>
              <a:gd name="connsiteX8-277" fmla="*/ 314323 w 352425"/>
              <a:gd name="connsiteY8-278" fmla="*/ 352425 h 352425"/>
              <a:gd name="connsiteX9-279" fmla="*/ 38109 w 352425"/>
              <a:gd name="connsiteY9-280" fmla="*/ 352425 h 352425"/>
              <a:gd name="connsiteX10-281" fmla="*/ 0 w 352425"/>
              <a:gd name="connsiteY10-282" fmla="*/ 314316 h 352425"/>
              <a:gd name="connsiteX11-283" fmla="*/ 0 w 352425"/>
              <a:gd name="connsiteY11-284" fmla="*/ 38113 h 352425"/>
              <a:gd name="connsiteX12-285" fmla="*/ 38113 w 352425"/>
              <a:gd name="connsiteY12-286" fmla="*/ 0 h 352425"/>
              <a:gd name="connsiteX0-287" fmla="*/ 38113 w 352425"/>
              <a:gd name="connsiteY0-288" fmla="*/ 0 h 352425"/>
              <a:gd name="connsiteX1-289" fmla="*/ 62232 w 352425"/>
              <a:gd name="connsiteY1-290" fmla="*/ 0 h 352425"/>
              <a:gd name="connsiteX2-291" fmla="*/ 100328 w 352425"/>
              <a:gd name="connsiteY2-292" fmla="*/ 38098 h 352425"/>
              <a:gd name="connsiteX3-293" fmla="*/ 100328 w 352425"/>
              <a:gd name="connsiteY3-294" fmla="*/ 209562 h 352425"/>
              <a:gd name="connsiteX4-295" fmla="*/ 138416 w 352425"/>
              <a:gd name="connsiteY4-296" fmla="*/ 247653 h 352425"/>
              <a:gd name="connsiteX5-297" fmla="*/ 314342 w 352425"/>
              <a:gd name="connsiteY5-298" fmla="*/ 247653 h 352425"/>
              <a:gd name="connsiteX6-299" fmla="*/ 352425 w 352425"/>
              <a:gd name="connsiteY6-300" fmla="*/ 285734 h 352425"/>
              <a:gd name="connsiteX7-301" fmla="*/ 352425 w 352425"/>
              <a:gd name="connsiteY7-302" fmla="*/ 314327 h 352425"/>
              <a:gd name="connsiteX8-303" fmla="*/ 314323 w 352425"/>
              <a:gd name="connsiteY8-304" fmla="*/ 352425 h 352425"/>
              <a:gd name="connsiteX9-305" fmla="*/ 38109 w 352425"/>
              <a:gd name="connsiteY9-306" fmla="*/ 352425 h 352425"/>
              <a:gd name="connsiteX10-307" fmla="*/ 0 w 352425"/>
              <a:gd name="connsiteY10-308" fmla="*/ 314316 h 352425"/>
              <a:gd name="connsiteX11-309" fmla="*/ 0 w 352425"/>
              <a:gd name="connsiteY11-310" fmla="*/ 38113 h 352425"/>
              <a:gd name="connsiteX12-311" fmla="*/ 38113 w 352425"/>
              <a:gd name="connsiteY12-312" fmla="*/ 0 h 352425"/>
              <a:gd name="connsiteX0-313" fmla="*/ 38113 w 352425"/>
              <a:gd name="connsiteY0-314" fmla="*/ 0 h 352425"/>
              <a:gd name="connsiteX1-315" fmla="*/ 62232 w 352425"/>
              <a:gd name="connsiteY1-316" fmla="*/ 0 h 352425"/>
              <a:gd name="connsiteX2-317" fmla="*/ 100328 w 352425"/>
              <a:gd name="connsiteY2-318" fmla="*/ 38098 h 352425"/>
              <a:gd name="connsiteX3-319" fmla="*/ 100328 w 352425"/>
              <a:gd name="connsiteY3-320" fmla="*/ 209562 h 352425"/>
              <a:gd name="connsiteX4-321" fmla="*/ 138416 w 352425"/>
              <a:gd name="connsiteY4-322" fmla="*/ 247653 h 352425"/>
              <a:gd name="connsiteX5-323" fmla="*/ 314342 w 352425"/>
              <a:gd name="connsiteY5-324" fmla="*/ 247653 h 352425"/>
              <a:gd name="connsiteX6-325" fmla="*/ 352425 w 352425"/>
              <a:gd name="connsiteY6-326" fmla="*/ 285734 h 352425"/>
              <a:gd name="connsiteX7-327" fmla="*/ 352425 w 352425"/>
              <a:gd name="connsiteY7-328" fmla="*/ 314327 h 352425"/>
              <a:gd name="connsiteX8-329" fmla="*/ 314323 w 352425"/>
              <a:gd name="connsiteY8-330" fmla="*/ 352425 h 352425"/>
              <a:gd name="connsiteX9-331" fmla="*/ 38109 w 352425"/>
              <a:gd name="connsiteY9-332" fmla="*/ 352425 h 352425"/>
              <a:gd name="connsiteX10-333" fmla="*/ 0 w 352425"/>
              <a:gd name="connsiteY10-334" fmla="*/ 314316 h 352425"/>
              <a:gd name="connsiteX11-335" fmla="*/ 0 w 352425"/>
              <a:gd name="connsiteY11-336" fmla="*/ 38113 h 352425"/>
              <a:gd name="connsiteX12-337" fmla="*/ 38113 w 352425"/>
              <a:gd name="connsiteY12-338" fmla="*/ 0 h 352425"/>
              <a:gd name="connsiteX0-339" fmla="*/ 38113 w 352425"/>
              <a:gd name="connsiteY0-340" fmla="*/ 0 h 352425"/>
              <a:gd name="connsiteX1-341" fmla="*/ 62232 w 352425"/>
              <a:gd name="connsiteY1-342" fmla="*/ 0 h 352425"/>
              <a:gd name="connsiteX2-343" fmla="*/ 100328 w 352425"/>
              <a:gd name="connsiteY2-344" fmla="*/ 38098 h 352425"/>
              <a:gd name="connsiteX3-345" fmla="*/ 100328 w 352425"/>
              <a:gd name="connsiteY3-346" fmla="*/ 209562 h 352425"/>
              <a:gd name="connsiteX4-347" fmla="*/ 138416 w 352425"/>
              <a:gd name="connsiteY4-348" fmla="*/ 247653 h 352425"/>
              <a:gd name="connsiteX5-349" fmla="*/ 314342 w 352425"/>
              <a:gd name="connsiteY5-350" fmla="*/ 247653 h 352425"/>
              <a:gd name="connsiteX6-351" fmla="*/ 352425 w 352425"/>
              <a:gd name="connsiteY6-352" fmla="*/ 285734 h 352425"/>
              <a:gd name="connsiteX7-353" fmla="*/ 352425 w 352425"/>
              <a:gd name="connsiteY7-354" fmla="*/ 314327 h 352425"/>
              <a:gd name="connsiteX8-355" fmla="*/ 314323 w 352425"/>
              <a:gd name="connsiteY8-356" fmla="*/ 352425 h 352425"/>
              <a:gd name="connsiteX9-357" fmla="*/ 38109 w 352425"/>
              <a:gd name="connsiteY9-358" fmla="*/ 352425 h 352425"/>
              <a:gd name="connsiteX10-359" fmla="*/ 0 w 352425"/>
              <a:gd name="connsiteY10-360" fmla="*/ 314316 h 352425"/>
              <a:gd name="connsiteX11-361" fmla="*/ 0 w 352425"/>
              <a:gd name="connsiteY11-362" fmla="*/ 38113 h 352425"/>
              <a:gd name="connsiteX12-363" fmla="*/ 38113 w 352425"/>
              <a:gd name="connsiteY12-364" fmla="*/ 0 h 352425"/>
              <a:gd name="connsiteX0-365" fmla="*/ 38113 w 352425"/>
              <a:gd name="connsiteY0-366" fmla="*/ 0 h 352425"/>
              <a:gd name="connsiteX1-367" fmla="*/ 62232 w 352425"/>
              <a:gd name="connsiteY1-368" fmla="*/ 0 h 352425"/>
              <a:gd name="connsiteX2-369" fmla="*/ 100328 w 352425"/>
              <a:gd name="connsiteY2-370" fmla="*/ 38098 h 352425"/>
              <a:gd name="connsiteX3-371" fmla="*/ 100328 w 352425"/>
              <a:gd name="connsiteY3-372" fmla="*/ 209562 h 352425"/>
              <a:gd name="connsiteX4-373" fmla="*/ 138416 w 352425"/>
              <a:gd name="connsiteY4-374" fmla="*/ 247653 h 352425"/>
              <a:gd name="connsiteX5-375" fmla="*/ 314342 w 352425"/>
              <a:gd name="connsiteY5-376" fmla="*/ 247653 h 352425"/>
              <a:gd name="connsiteX6-377" fmla="*/ 352425 w 352425"/>
              <a:gd name="connsiteY6-378" fmla="*/ 285734 h 352425"/>
              <a:gd name="connsiteX7-379" fmla="*/ 352425 w 352425"/>
              <a:gd name="connsiteY7-380" fmla="*/ 314327 h 352425"/>
              <a:gd name="connsiteX8-381" fmla="*/ 314323 w 352425"/>
              <a:gd name="connsiteY8-382" fmla="*/ 352425 h 352425"/>
              <a:gd name="connsiteX9-383" fmla="*/ 38109 w 352425"/>
              <a:gd name="connsiteY9-384" fmla="*/ 352425 h 352425"/>
              <a:gd name="connsiteX10-385" fmla="*/ 0 w 352425"/>
              <a:gd name="connsiteY10-386" fmla="*/ 314316 h 352425"/>
              <a:gd name="connsiteX11-387" fmla="*/ 0 w 352425"/>
              <a:gd name="connsiteY11-388" fmla="*/ 38113 h 352425"/>
              <a:gd name="connsiteX12-389" fmla="*/ 38113 w 352425"/>
              <a:gd name="connsiteY12-390" fmla="*/ 0 h 352425"/>
              <a:gd name="connsiteX0-391" fmla="*/ 38113 w 352425"/>
              <a:gd name="connsiteY0-392" fmla="*/ 0 h 352425"/>
              <a:gd name="connsiteX1-393" fmla="*/ 62232 w 352425"/>
              <a:gd name="connsiteY1-394" fmla="*/ 0 h 352425"/>
              <a:gd name="connsiteX2-395" fmla="*/ 100328 w 352425"/>
              <a:gd name="connsiteY2-396" fmla="*/ 38098 h 352425"/>
              <a:gd name="connsiteX3-397" fmla="*/ 100328 w 352425"/>
              <a:gd name="connsiteY3-398" fmla="*/ 209562 h 352425"/>
              <a:gd name="connsiteX4-399" fmla="*/ 138416 w 352425"/>
              <a:gd name="connsiteY4-400" fmla="*/ 247653 h 352425"/>
              <a:gd name="connsiteX5-401" fmla="*/ 314342 w 352425"/>
              <a:gd name="connsiteY5-402" fmla="*/ 247653 h 352425"/>
              <a:gd name="connsiteX6-403" fmla="*/ 352425 w 352425"/>
              <a:gd name="connsiteY6-404" fmla="*/ 285734 h 352425"/>
              <a:gd name="connsiteX7-405" fmla="*/ 352425 w 352425"/>
              <a:gd name="connsiteY7-406" fmla="*/ 314327 h 352425"/>
              <a:gd name="connsiteX8-407" fmla="*/ 314323 w 352425"/>
              <a:gd name="connsiteY8-408" fmla="*/ 352425 h 352425"/>
              <a:gd name="connsiteX9-409" fmla="*/ 38109 w 352425"/>
              <a:gd name="connsiteY9-410" fmla="*/ 352425 h 352425"/>
              <a:gd name="connsiteX10-411" fmla="*/ 0 w 352425"/>
              <a:gd name="connsiteY10-412" fmla="*/ 314316 h 352425"/>
              <a:gd name="connsiteX11-413" fmla="*/ 0 w 352425"/>
              <a:gd name="connsiteY11-414" fmla="*/ 38113 h 352425"/>
              <a:gd name="connsiteX12-415" fmla="*/ 38113 w 352425"/>
              <a:gd name="connsiteY12-416" fmla="*/ 0 h 352425"/>
              <a:gd name="connsiteX0-417" fmla="*/ 38113 w 352425"/>
              <a:gd name="connsiteY0-418" fmla="*/ 0 h 352425"/>
              <a:gd name="connsiteX1-419" fmla="*/ 62232 w 352425"/>
              <a:gd name="connsiteY1-420" fmla="*/ 0 h 352425"/>
              <a:gd name="connsiteX2-421" fmla="*/ 100328 w 352425"/>
              <a:gd name="connsiteY2-422" fmla="*/ 38098 h 352425"/>
              <a:gd name="connsiteX3-423" fmla="*/ 100328 w 352425"/>
              <a:gd name="connsiteY3-424" fmla="*/ 209562 h 352425"/>
              <a:gd name="connsiteX4-425" fmla="*/ 138416 w 352425"/>
              <a:gd name="connsiteY4-426" fmla="*/ 247653 h 352425"/>
              <a:gd name="connsiteX5-427" fmla="*/ 314342 w 352425"/>
              <a:gd name="connsiteY5-428" fmla="*/ 247653 h 352425"/>
              <a:gd name="connsiteX6-429" fmla="*/ 352425 w 352425"/>
              <a:gd name="connsiteY6-430" fmla="*/ 285734 h 352425"/>
              <a:gd name="connsiteX7-431" fmla="*/ 352425 w 352425"/>
              <a:gd name="connsiteY7-432" fmla="*/ 314327 h 352425"/>
              <a:gd name="connsiteX8-433" fmla="*/ 314323 w 352425"/>
              <a:gd name="connsiteY8-434" fmla="*/ 352425 h 352425"/>
              <a:gd name="connsiteX9-435" fmla="*/ 38109 w 352425"/>
              <a:gd name="connsiteY9-436" fmla="*/ 352425 h 352425"/>
              <a:gd name="connsiteX10-437" fmla="*/ 0 w 352425"/>
              <a:gd name="connsiteY10-438" fmla="*/ 314316 h 352425"/>
              <a:gd name="connsiteX11-439" fmla="*/ 0 w 352425"/>
              <a:gd name="connsiteY11-440" fmla="*/ 38113 h 352425"/>
              <a:gd name="connsiteX12-441" fmla="*/ 38113 w 352425"/>
              <a:gd name="connsiteY12-442" fmla="*/ 0 h 352425"/>
              <a:gd name="connsiteX0-443" fmla="*/ 38113 w 352425"/>
              <a:gd name="connsiteY0-444" fmla="*/ 0 h 352425"/>
              <a:gd name="connsiteX1-445" fmla="*/ 62232 w 352425"/>
              <a:gd name="connsiteY1-446" fmla="*/ 0 h 352425"/>
              <a:gd name="connsiteX2-447" fmla="*/ 100328 w 352425"/>
              <a:gd name="connsiteY2-448" fmla="*/ 38098 h 352425"/>
              <a:gd name="connsiteX3-449" fmla="*/ 100328 w 352425"/>
              <a:gd name="connsiteY3-450" fmla="*/ 209562 h 352425"/>
              <a:gd name="connsiteX4-451" fmla="*/ 138416 w 352425"/>
              <a:gd name="connsiteY4-452" fmla="*/ 247653 h 352425"/>
              <a:gd name="connsiteX5-453" fmla="*/ 314342 w 352425"/>
              <a:gd name="connsiteY5-454" fmla="*/ 247653 h 352425"/>
              <a:gd name="connsiteX6-455" fmla="*/ 352425 w 352425"/>
              <a:gd name="connsiteY6-456" fmla="*/ 285734 h 352425"/>
              <a:gd name="connsiteX7-457" fmla="*/ 352425 w 352425"/>
              <a:gd name="connsiteY7-458" fmla="*/ 314327 h 352425"/>
              <a:gd name="connsiteX8-459" fmla="*/ 314323 w 352425"/>
              <a:gd name="connsiteY8-460" fmla="*/ 352425 h 352425"/>
              <a:gd name="connsiteX9-461" fmla="*/ 38109 w 352425"/>
              <a:gd name="connsiteY9-462" fmla="*/ 352425 h 352425"/>
              <a:gd name="connsiteX10-463" fmla="*/ 0 w 352425"/>
              <a:gd name="connsiteY10-464" fmla="*/ 314316 h 352425"/>
              <a:gd name="connsiteX11-465" fmla="*/ 0 w 352425"/>
              <a:gd name="connsiteY11-466" fmla="*/ 38113 h 352425"/>
              <a:gd name="connsiteX12-467" fmla="*/ 38113 w 352425"/>
              <a:gd name="connsiteY12-468" fmla="*/ 0 h 352425"/>
              <a:gd name="connsiteX0-469" fmla="*/ 38113 w 352425"/>
              <a:gd name="connsiteY0-470" fmla="*/ 0 h 352425"/>
              <a:gd name="connsiteX1-471" fmla="*/ 62232 w 352425"/>
              <a:gd name="connsiteY1-472" fmla="*/ 0 h 352425"/>
              <a:gd name="connsiteX2-473" fmla="*/ 100328 w 352425"/>
              <a:gd name="connsiteY2-474" fmla="*/ 38098 h 352425"/>
              <a:gd name="connsiteX3-475" fmla="*/ 100328 w 352425"/>
              <a:gd name="connsiteY3-476" fmla="*/ 209562 h 352425"/>
              <a:gd name="connsiteX4-477" fmla="*/ 138416 w 352425"/>
              <a:gd name="connsiteY4-478" fmla="*/ 247653 h 352425"/>
              <a:gd name="connsiteX5-479" fmla="*/ 314342 w 352425"/>
              <a:gd name="connsiteY5-480" fmla="*/ 247653 h 352425"/>
              <a:gd name="connsiteX6-481" fmla="*/ 352425 w 352425"/>
              <a:gd name="connsiteY6-482" fmla="*/ 285734 h 352425"/>
              <a:gd name="connsiteX7-483" fmla="*/ 352425 w 352425"/>
              <a:gd name="connsiteY7-484" fmla="*/ 314327 h 352425"/>
              <a:gd name="connsiteX8-485" fmla="*/ 314323 w 352425"/>
              <a:gd name="connsiteY8-486" fmla="*/ 352425 h 352425"/>
              <a:gd name="connsiteX9-487" fmla="*/ 38109 w 352425"/>
              <a:gd name="connsiteY9-488" fmla="*/ 352425 h 352425"/>
              <a:gd name="connsiteX10-489" fmla="*/ 0 w 352425"/>
              <a:gd name="connsiteY10-490" fmla="*/ 314316 h 352425"/>
              <a:gd name="connsiteX11-491" fmla="*/ 0 w 352425"/>
              <a:gd name="connsiteY11-492" fmla="*/ 38113 h 352425"/>
              <a:gd name="connsiteX12-493" fmla="*/ 38113 w 352425"/>
              <a:gd name="connsiteY12-494" fmla="*/ 0 h 352425"/>
              <a:gd name="connsiteX0-495" fmla="*/ 38113 w 352425"/>
              <a:gd name="connsiteY0-496" fmla="*/ 0 h 352425"/>
              <a:gd name="connsiteX1-497" fmla="*/ 62232 w 352425"/>
              <a:gd name="connsiteY1-498" fmla="*/ 0 h 352425"/>
              <a:gd name="connsiteX2-499" fmla="*/ 100328 w 352425"/>
              <a:gd name="connsiteY2-500" fmla="*/ 38098 h 352425"/>
              <a:gd name="connsiteX3-501" fmla="*/ 100328 w 352425"/>
              <a:gd name="connsiteY3-502" fmla="*/ 209562 h 352425"/>
              <a:gd name="connsiteX4-503" fmla="*/ 138416 w 352425"/>
              <a:gd name="connsiteY4-504" fmla="*/ 247653 h 352425"/>
              <a:gd name="connsiteX5-505" fmla="*/ 314342 w 352425"/>
              <a:gd name="connsiteY5-506" fmla="*/ 247653 h 352425"/>
              <a:gd name="connsiteX6-507" fmla="*/ 352425 w 352425"/>
              <a:gd name="connsiteY6-508" fmla="*/ 285734 h 352425"/>
              <a:gd name="connsiteX7-509" fmla="*/ 352425 w 352425"/>
              <a:gd name="connsiteY7-510" fmla="*/ 314327 h 352425"/>
              <a:gd name="connsiteX8-511" fmla="*/ 314323 w 352425"/>
              <a:gd name="connsiteY8-512" fmla="*/ 352425 h 352425"/>
              <a:gd name="connsiteX9-513" fmla="*/ 38109 w 352425"/>
              <a:gd name="connsiteY9-514" fmla="*/ 352425 h 352425"/>
              <a:gd name="connsiteX10-515" fmla="*/ 0 w 352425"/>
              <a:gd name="connsiteY10-516" fmla="*/ 314316 h 352425"/>
              <a:gd name="connsiteX11-517" fmla="*/ 0 w 352425"/>
              <a:gd name="connsiteY11-518" fmla="*/ 38113 h 352425"/>
              <a:gd name="connsiteX12-519" fmla="*/ 38113 w 352425"/>
              <a:gd name="connsiteY12-520" fmla="*/ 0 h 352425"/>
              <a:gd name="connsiteX0-521" fmla="*/ 38113 w 352425"/>
              <a:gd name="connsiteY0-522" fmla="*/ 0 h 352425"/>
              <a:gd name="connsiteX1-523" fmla="*/ 62232 w 352425"/>
              <a:gd name="connsiteY1-524" fmla="*/ 0 h 352425"/>
              <a:gd name="connsiteX2-525" fmla="*/ 100328 w 352425"/>
              <a:gd name="connsiteY2-526" fmla="*/ 38098 h 352425"/>
              <a:gd name="connsiteX3-527" fmla="*/ 100328 w 352425"/>
              <a:gd name="connsiteY3-528" fmla="*/ 209562 h 352425"/>
              <a:gd name="connsiteX4-529" fmla="*/ 138416 w 352425"/>
              <a:gd name="connsiteY4-530" fmla="*/ 247653 h 352425"/>
              <a:gd name="connsiteX5-531" fmla="*/ 314342 w 352425"/>
              <a:gd name="connsiteY5-532" fmla="*/ 247653 h 352425"/>
              <a:gd name="connsiteX6-533" fmla="*/ 352425 w 352425"/>
              <a:gd name="connsiteY6-534" fmla="*/ 285734 h 352425"/>
              <a:gd name="connsiteX7-535" fmla="*/ 352425 w 352425"/>
              <a:gd name="connsiteY7-536" fmla="*/ 314327 h 352425"/>
              <a:gd name="connsiteX8-537" fmla="*/ 314323 w 352425"/>
              <a:gd name="connsiteY8-538" fmla="*/ 352425 h 352425"/>
              <a:gd name="connsiteX9-539" fmla="*/ 38109 w 352425"/>
              <a:gd name="connsiteY9-540" fmla="*/ 352425 h 352425"/>
              <a:gd name="connsiteX10-541" fmla="*/ 0 w 352425"/>
              <a:gd name="connsiteY10-542" fmla="*/ 314316 h 352425"/>
              <a:gd name="connsiteX11-543" fmla="*/ 0 w 352425"/>
              <a:gd name="connsiteY11-544" fmla="*/ 38113 h 352425"/>
              <a:gd name="connsiteX12-545" fmla="*/ 38113 w 352425"/>
              <a:gd name="connsiteY12-546" fmla="*/ 0 h 352425"/>
              <a:gd name="connsiteX0-547" fmla="*/ 38113 w 352425"/>
              <a:gd name="connsiteY0-548" fmla="*/ 0 h 352425"/>
              <a:gd name="connsiteX1-549" fmla="*/ 62232 w 352425"/>
              <a:gd name="connsiteY1-550" fmla="*/ 0 h 352425"/>
              <a:gd name="connsiteX2-551" fmla="*/ 100328 w 352425"/>
              <a:gd name="connsiteY2-552" fmla="*/ 38098 h 352425"/>
              <a:gd name="connsiteX3-553" fmla="*/ 100328 w 352425"/>
              <a:gd name="connsiteY3-554" fmla="*/ 209562 h 352425"/>
              <a:gd name="connsiteX4-555" fmla="*/ 138416 w 352425"/>
              <a:gd name="connsiteY4-556" fmla="*/ 247653 h 352425"/>
              <a:gd name="connsiteX5-557" fmla="*/ 314342 w 352425"/>
              <a:gd name="connsiteY5-558" fmla="*/ 247653 h 352425"/>
              <a:gd name="connsiteX6-559" fmla="*/ 352425 w 352425"/>
              <a:gd name="connsiteY6-560" fmla="*/ 285734 h 352425"/>
              <a:gd name="connsiteX7-561" fmla="*/ 352425 w 352425"/>
              <a:gd name="connsiteY7-562" fmla="*/ 314327 h 352425"/>
              <a:gd name="connsiteX8-563" fmla="*/ 314323 w 352425"/>
              <a:gd name="connsiteY8-564" fmla="*/ 352425 h 352425"/>
              <a:gd name="connsiteX9-565" fmla="*/ 38109 w 352425"/>
              <a:gd name="connsiteY9-566" fmla="*/ 352425 h 352425"/>
              <a:gd name="connsiteX10-567" fmla="*/ 0 w 352425"/>
              <a:gd name="connsiteY10-568" fmla="*/ 314316 h 352425"/>
              <a:gd name="connsiteX11-569" fmla="*/ 0 w 352425"/>
              <a:gd name="connsiteY11-570" fmla="*/ 38113 h 352425"/>
              <a:gd name="connsiteX12-571" fmla="*/ 38113 w 352425"/>
              <a:gd name="connsiteY12-572" fmla="*/ 0 h 3524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352425" h="352425">
                <a:moveTo>
                  <a:pt x="38113" y="0"/>
                </a:moveTo>
                <a:cubicBezTo>
                  <a:pt x="38113" y="0"/>
                  <a:pt x="62233" y="1"/>
                  <a:pt x="62232" y="0"/>
                </a:cubicBezTo>
                <a:cubicBezTo>
                  <a:pt x="84551" y="1"/>
                  <a:pt x="100329" y="15781"/>
                  <a:pt x="100328" y="38098"/>
                </a:cubicBezTo>
                <a:cubicBezTo>
                  <a:pt x="100329" y="38099"/>
                  <a:pt x="100329" y="209563"/>
                  <a:pt x="100328" y="209562"/>
                </a:cubicBezTo>
                <a:cubicBezTo>
                  <a:pt x="100329" y="231876"/>
                  <a:pt x="116104" y="247654"/>
                  <a:pt x="138416" y="247653"/>
                </a:cubicBezTo>
                <a:cubicBezTo>
                  <a:pt x="138417" y="247654"/>
                  <a:pt x="314343" y="247654"/>
                  <a:pt x="314342" y="247653"/>
                </a:cubicBezTo>
                <a:cubicBezTo>
                  <a:pt x="336652" y="247654"/>
                  <a:pt x="352426" y="263426"/>
                  <a:pt x="352425" y="285734"/>
                </a:cubicBezTo>
                <a:cubicBezTo>
                  <a:pt x="352426" y="285735"/>
                  <a:pt x="352426" y="314328"/>
                  <a:pt x="352425" y="314327"/>
                </a:cubicBezTo>
                <a:cubicBezTo>
                  <a:pt x="352426" y="336646"/>
                  <a:pt x="336644" y="352426"/>
                  <a:pt x="314323" y="352425"/>
                </a:cubicBezTo>
                <a:cubicBezTo>
                  <a:pt x="314324" y="352426"/>
                  <a:pt x="38110" y="352426"/>
                  <a:pt x="38109" y="352425"/>
                </a:cubicBezTo>
                <a:cubicBezTo>
                  <a:pt x="15787" y="352426"/>
                  <a:pt x="1" y="336640"/>
                  <a:pt x="0" y="314316"/>
                </a:cubicBezTo>
                <a:cubicBezTo>
                  <a:pt x="1" y="314317"/>
                  <a:pt x="1" y="38114"/>
                  <a:pt x="0" y="38113"/>
                </a:cubicBezTo>
                <a:cubicBezTo>
                  <a:pt x="1" y="15790"/>
                  <a:pt x="15788" y="0"/>
                  <a:pt x="38113" y="0"/>
                </a:cubicBezTo>
                <a:close/>
              </a:path>
            </a:pathLst>
          </a:custGeom>
          <a:gradFill>
            <a:gsLst>
              <a:gs pos="88000">
                <a:schemeClr val="accent1"/>
              </a:gs>
              <a:gs pos="0">
                <a:schemeClr val="accent1">
                  <a:lumMod val="25000"/>
                  <a:lumOff val="75000"/>
                </a:schemeClr>
              </a:gs>
            </a:gsLst>
            <a:lin ang="8100000" scaled="1"/>
          </a:gradFill>
          <a:ln>
            <a:noFill/>
          </a:ln>
          <a:effectLst>
            <a:outerShdw blurRad="101600" dist="38100" dir="18900000" algn="bl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: 形状 14"/>
          <p:cNvSpPr/>
          <p:nvPr>
            <p:custDataLst>
              <p:tags r:id="rId3"/>
            </p:custDataLst>
          </p:nvPr>
        </p:nvSpPr>
        <p:spPr>
          <a:xfrm rot="5400000">
            <a:off x="650074" y="1393292"/>
            <a:ext cx="352425" cy="352425"/>
          </a:xfrm>
          <a:custGeom>
            <a:avLst/>
            <a:gdLst>
              <a:gd name="connsiteX0" fmla="*/ 38113 w 352425"/>
              <a:gd name="connsiteY0" fmla="*/ 0 h 352425"/>
              <a:gd name="connsiteX1" fmla="*/ 62232 w 352425"/>
              <a:gd name="connsiteY1" fmla="*/ 0 h 352425"/>
              <a:gd name="connsiteX2" fmla="*/ 100328 w 352425"/>
              <a:gd name="connsiteY2" fmla="*/ 38098 h 352425"/>
              <a:gd name="connsiteX3" fmla="*/ 100328 w 352425"/>
              <a:gd name="connsiteY3" fmla="*/ 209562 h 352425"/>
              <a:gd name="connsiteX4" fmla="*/ 138416 w 352425"/>
              <a:gd name="connsiteY4" fmla="*/ 247653 h 352425"/>
              <a:gd name="connsiteX5" fmla="*/ 314342 w 352425"/>
              <a:gd name="connsiteY5" fmla="*/ 247653 h 352425"/>
              <a:gd name="connsiteX6" fmla="*/ 352425 w 352425"/>
              <a:gd name="connsiteY6" fmla="*/ 285734 h 352425"/>
              <a:gd name="connsiteX7" fmla="*/ 352425 w 352425"/>
              <a:gd name="connsiteY7" fmla="*/ 314327 h 352425"/>
              <a:gd name="connsiteX8" fmla="*/ 314323 w 352425"/>
              <a:gd name="connsiteY8" fmla="*/ 352425 h 352425"/>
              <a:gd name="connsiteX9" fmla="*/ 38109 w 352425"/>
              <a:gd name="connsiteY9" fmla="*/ 352425 h 352425"/>
              <a:gd name="connsiteX10" fmla="*/ 0 w 352425"/>
              <a:gd name="connsiteY10" fmla="*/ 314316 h 352425"/>
              <a:gd name="connsiteX11" fmla="*/ 0 w 352425"/>
              <a:gd name="connsiteY11" fmla="*/ 38113 h 352425"/>
              <a:gd name="connsiteX12" fmla="*/ 38113 w 352425"/>
              <a:gd name="connsiteY12" fmla="*/ 0 h 352425"/>
              <a:gd name="connsiteX0-1" fmla="*/ 38113 w 352425"/>
              <a:gd name="connsiteY0-2" fmla="*/ 0 h 352425"/>
              <a:gd name="connsiteX1-3" fmla="*/ 62232 w 352425"/>
              <a:gd name="connsiteY1-4" fmla="*/ 0 h 352425"/>
              <a:gd name="connsiteX2-5" fmla="*/ 100328 w 352425"/>
              <a:gd name="connsiteY2-6" fmla="*/ 38098 h 352425"/>
              <a:gd name="connsiteX3-7" fmla="*/ 100328 w 352425"/>
              <a:gd name="connsiteY3-8" fmla="*/ 209562 h 352425"/>
              <a:gd name="connsiteX4-9" fmla="*/ 138416 w 352425"/>
              <a:gd name="connsiteY4-10" fmla="*/ 247653 h 352425"/>
              <a:gd name="connsiteX5-11" fmla="*/ 314342 w 352425"/>
              <a:gd name="connsiteY5-12" fmla="*/ 247653 h 352425"/>
              <a:gd name="connsiteX6-13" fmla="*/ 352425 w 352425"/>
              <a:gd name="connsiteY6-14" fmla="*/ 285734 h 352425"/>
              <a:gd name="connsiteX7-15" fmla="*/ 352425 w 352425"/>
              <a:gd name="connsiteY7-16" fmla="*/ 314327 h 352425"/>
              <a:gd name="connsiteX8-17" fmla="*/ 314323 w 352425"/>
              <a:gd name="connsiteY8-18" fmla="*/ 352425 h 352425"/>
              <a:gd name="connsiteX9-19" fmla="*/ 38109 w 352425"/>
              <a:gd name="connsiteY9-20" fmla="*/ 352425 h 352425"/>
              <a:gd name="connsiteX10-21" fmla="*/ 0 w 352425"/>
              <a:gd name="connsiteY10-22" fmla="*/ 314316 h 352425"/>
              <a:gd name="connsiteX11-23" fmla="*/ 0 w 352425"/>
              <a:gd name="connsiteY11-24" fmla="*/ 38113 h 352425"/>
              <a:gd name="connsiteX12-25" fmla="*/ 38113 w 352425"/>
              <a:gd name="connsiteY12-26" fmla="*/ 0 h 352425"/>
              <a:gd name="connsiteX0-27" fmla="*/ 38113 w 352425"/>
              <a:gd name="connsiteY0-28" fmla="*/ 0 h 352425"/>
              <a:gd name="connsiteX1-29" fmla="*/ 62232 w 352425"/>
              <a:gd name="connsiteY1-30" fmla="*/ 0 h 352425"/>
              <a:gd name="connsiteX2-31" fmla="*/ 100328 w 352425"/>
              <a:gd name="connsiteY2-32" fmla="*/ 38098 h 352425"/>
              <a:gd name="connsiteX3-33" fmla="*/ 100328 w 352425"/>
              <a:gd name="connsiteY3-34" fmla="*/ 209562 h 352425"/>
              <a:gd name="connsiteX4-35" fmla="*/ 138416 w 352425"/>
              <a:gd name="connsiteY4-36" fmla="*/ 247653 h 352425"/>
              <a:gd name="connsiteX5-37" fmla="*/ 314342 w 352425"/>
              <a:gd name="connsiteY5-38" fmla="*/ 247653 h 352425"/>
              <a:gd name="connsiteX6-39" fmla="*/ 352425 w 352425"/>
              <a:gd name="connsiteY6-40" fmla="*/ 285734 h 352425"/>
              <a:gd name="connsiteX7-41" fmla="*/ 352425 w 352425"/>
              <a:gd name="connsiteY7-42" fmla="*/ 314327 h 352425"/>
              <a:gd name="connsiteX8-43" fmla="*/ 314323 w 352425"/>
              <a:gd name="connsiteY8-44" fmla="*/ 352425 h 352425"/>
              <a:gd name="connsiteX9-45" fmla="*/ 38109 w 352425"/>
              <a:gd name="connsiteY9-46" fmla="*/ 352425 h 352425"/>
              <a:gd name="connsiteX10-47" fmla="*/ 0 w 352425"/>
              <a:gd name="connsiteY10-48" fmla="*/ 314316 h 352425"/>
              <a:gd name="connsiteX11-49" fmla="*/ 0 w 352425"/>
              <a:gd name="connsiteY11-50" fmla="*/ 38113 h 352425"/>
              <a:gd name="connsiteX12-51" fmla="*/ 38113 w 352425"/>
              <a:gd name="connsiteY12-52" fmla="*/ 0 h 352425"/>
              <a:gd name="connsiteX0-53" fmla="*/ 38113 w 352425"/>
              <a:gd name="connsiteY0-54" fmla="*/ 0 h 352425"/>
              <a:gd name="connsiteX1-55" fmla="*/ 62232 w 352425"/>
              <a:gd name="connsiteY1-56" fmla="*/ 0 h 352425"/>
              <a:gd name="connsiteX2-57" fmla="*/ 100328 w 352425"/>
              <a:gd name="connsiteY2-58" fmla="*/ 38098 h 352425"/>
              <a:gd name="connsiteX3-59" fmla="*/ 100328 w 352425"/>
              <a:gd name="connsiteY3-60" fmla="*/ 209562 h 352425"/>
              <a:gd name="connsiteX4-61" fmla="*/ 138416 w 352425"/>
              <a:gd name="connsiteY4-62" fmla="*/ 247653 h 352425"/>
              <a:gd name="connsiteX5-63" fmla="*/ 314342 w 352425"/>
              <a:gd name="connsiteY5-64" fmla="*/ 247653 h 352425"/>
              <a:gd name="connsiteX6-65" fmla="*/ 352425 w 352425"/>
              <a:gd name="connsiteY6-66" fmla="*/ 285734 h 352425"/>
              <a:gd name="connsiteX7-67" fmla="*/ 352425 w 352425"/>
              <a:gd name="connsiteY7-68" fmla="*/ 314327 h 352425"/>
              <a:gd name="connsiteX8-69" fmla="*/ 314323 w 352425"/>
              <a:gd name="connsiteY8-70" fmla="*/ 352425 h 352425"/>
              <a:gd name="connsiteX9-71" fmla="*/ 38109 w 352425"/>
              <a:gd name="connsiteY9-72" fmla="*/ 352425 h 352425"/>
              <a:gd name="connsiteX10-73" fmla="*/ 0 w 352425"/>
              <a:gd name="connsiteY10-74" fmla="*/ 314316 h 352425"/>
              <a:gd name="connsiteX11-75" fmla="*/ 0 w 352425"/>
              <a:gd name="connsiteY11-76" fmla="*/ 38113 h 352425"/>
              <a:gd name="connsiteX12-77" fmla="*/ 38113 w 352425"/>
              <a:gd name="connsiteY12-78" fmla="*/ 0 h 352425"/>
              <a:gd name="connsiteX0-79" fmla="*/ 38113 w 352425"/>
              <a:gd name="connsiteY0-80" fmla="*/ 0 h 352425"/>
              <a:gd name="connsiteX1-81" fmla="*/ 62232 w 352425"/>
              <a:gd name="connsiteY1-82" fmla="*/ 0 h 352425"/>
              <a:gd name="connsiteX2-83" fmla="*/ 100328 w 352425"/>
              <a:gd name="connsiteY2-84" fmla="*/ 38098 h 352425"/>
              <a:gd name="connsiteX3-85" fmla="*/ 100328 w 352425"/>
              <a:gd name="connsiteY3-86" fmla="*/ 209562 h 352425"/>
              <a:gd name="connsiteX4-87" fmla="*/ 138416 w 352425"/>
              <a:gd name="connsiteY4-88" fmla="*/ 247653 h 352425"/>
              <a:gd name="connsiteX5-89" fmla="*/ 314342 w 352425"/>
              <a:gd name="connsiteY5-90" fmla="*/ 247653 h 352425"/>
              <a:gd name="connsiteX6-91" fmla="*/ 352425 w 352425"/>
              <a:gd name="connsiteY6-92" fmla="*/ 285734 h 352425"/>
              <a:gd name="connsiteX7-93" fmla="*/ 352425 w 352425"/>
              <a:gd name="connsiteY7-94" fmla="*/ 314327 h 352425"/>
              <a:gd name="connsiteX8-95" fmla="*/ 314323 w 352425"/>
              <a:gd name="connsiteY8-96" fmla="*/ 352425 h 352425"/>
              <a:gd name="connsiteX9-97" fmla="*/ 38109 w 352425"/>
              <a:gd name="connsiteY9-98" fmla="*/ 352425 h 352425"/>
              <a:gd name="connsiteX10-99" fmla="*/ 0 w 352425"/>
              <a:gd name="connsiteY10-100" fmla="*/ 314316 h 352425"/>
              <a:gd name="connsiteX11-101" fmla="*/ 0 w 352425"/>
              <a:gd name="connsiteY11-102" fmla="*/ 38113 h 352425"/>
              <a:gd name="connsiteX12-103" fmla="*/ 38113 w 352425"/>
              <a:gd name="connsiteY12-104" fmla="*/ 0 h 352425"/>
              <a:gd name="connsiteX0-105" fmla="*/ 38113 w 352425"/>
              <a:gd name="connsiteY0-106" fmla="*/ 0 h 352425"/>
              <a:gd name="connsiteX1-107" fmla="*/ 62232 w 352425"/>
              <a:gd name="connsiteY1-108" fmla="*/ 0 h 352425"/>
              <a:gd name="connsiteX2-109" fmla="*/ 100328 w 352425"/>
              <a:gd name="connsiteY2-110" fmla="*/ 38098 h 352425"/>
              <a:gd name="connsiteX3-111" fmla="*/ 100328 w 352425"/>
              <a:gd name="connsiteY3-112" fmla="*/ 209562 h 352425"/>
              <a:gd name="connsiteX4-113" fmla="*/ 138416 w 352425"/>
              <a:gd name="connsiteY4-114" fmla="*/ 247653 h 352425"/>
              <a:gd name="connsiteX5-115" fmla="*/ 314342 w 352425"/>
              <a:gd name="connsiteY5-116" fmla="*/ 247653 h 352425"/>
              <a:gd name="connsiteX6-117" fmla="*/ 352425 w 352425"/>
              <a:gd name="connsiteY6-118" fmla="*/ 285734 h 352425"/>
              <a:gd name="connsiteX7-119" fmla="*/ 352425 w 352425"/>
              <a:gd name="connsiteY7-120" fmla="*/ 314327 h 352425"/>
              <a:gd name="connsiteX8-121" fmla="*/ 314323 w 352425"/>
              <a:gd name="connsiteY8-122" fmla="*/ 352425 h 352425"/>
              <a:gd name="connsiteX9-123" fmla="*/ 38109 w 352425"/>
              <a:gd name="connsiteY9-124" fmla="*/ 352425 h 352425"/>
              <a:gd name="connsiteX10-125" fmla="*/ 0 w 352425"/>
              <a:gd name="connsiteY10-126" fmla="*/ 314316 h 352425"/>
              <a:gd name="connsiteX11-127" fmla="*/ 0 w 352425"/>
              <a:gd name="connsiteY11-128" fmla="*/ 38113 h 352425"/>
              <a:gd name="connsiteX12-129" fmla="*/ 38113 w 352425"/>
              <a:gd name="connsiteY12-130" fmla="*/ 0 h 352425"/>
              <a:gd name="connsiteX0-131" fmla="*/ 38113 w 352425"/>
              <a:gd name="connsiteY0-132" fmla="*/ 0 h 352425"/>
              <a:gd name="connsiteX1-133" fmla="*/ 62232 w 352425"/>
              <a:gd name="connsiteY1-134" fmla="*/ 0 h 352425"/>
              <a:gd name="connsiteX2-135" fmla="*/ 100328 w 352425"/>
              <a:gd name="connsiteY2-136" fmla="*/ 38098 h 352425"/>
              <a:gd name="connsiteX3-137" fmla="*/ 100328 w 352425"/>
              <a:gd name="connsiteY3-138" fmla="*/ 209562 h 352425"/>
              <a:gd name="connsiteX4-139" fmla="*/ 138416 w 352425"/>
              <a:gd name="connsiteY4-140" fmla="*/ 247653 h 352425"/>
              <a:gd name="connsiteX5-141" fmla="*/ 314342 w 352425"/>
              <a:gd name="connsiteY5-142" fmla="*/ 247653 h 352425"/>
              <a:gd name="connsiteX6-143" fmla="*/ 352425 w 352425"/>
              <a:gd name="connsiteY6-144" fmla="*/ 285734 h 352425"/>
              <a:gd name="connsiteX7-145" fmla="*/ 352425 w 352425"/>
              <a:gd name="connsiteY7-146" fmla="*/ 314327 h 352425"/>
              <a:gd name="connsiteX8-147" fmla="*/ 314323 w 352425"/>
              <a:gd name="connsiteY8-148" fmla="*/ 352425 h 352425"/>
              <a:gd name="connsiteX9-149" fmla="*/ 38109 w 352425"/>
              <a:gd name="connsiteY9-150" fmla="*/ 352425 h 352425"/>
              <a:gd name="connsiteX10-151" fmla="*/ 0 w 352425"/>
              <a:gd name="connsiteY10-152" fmla="*/ 314316 h 352425"/>
              <a:gd name="connsiteX11-153" fmla="*/ 0 w 352425"/>
              <a:gd name="connsiteY11-154" fmla="*/ 38113 h 352425"/>
              <a:gd name="connsiteX12-155" fmla="*/ 38113 w 352425"/>
              <a:gd name="connsiteY12-156" fmla="*/ 0 h 352425"/>
              <a:gd name="connsiteX0-157" fmla="*/ 38113 w 352425"/>
              <a:gd name="connsiteY0-158" fmla="*/ 0 h 352425"/>
              <a:gd name="connsiteX1-159" fmla="*/ 62232 w 352425"/>
              <a:gd name="connsiteY1-160" fmla="*/ 0 h 352425"/>
              <a:gd name="connsiteX2-161" fmla="*/ 100328 w 352425"/>
              <a:gd name="connsiteY2-162" fmla="*/ 38098 h 352425"/>
              <a:gd name="connsiteX3-163" fmla="*/ 100328 w 352425"/>
              <a:gd name="connsiteY3-164" fmla="*/ 209562 h 352425"/>
              <a:gd name="connsiteX4-165" fmla="*/ 138416 w 352425"/>
              <a:gd name="connsiteY4-166" fmla="*/ 247653 h 352425"/>
              <a:gd name="connsiteX5-167" fmla="*/ 314342 w 352425"/>
              <a:gd name="connsiteY5-168" fmla="*/ 247653 h 352425"/>
              <a:gd name="connsiteX6-169" fmla="*/ 352425 w 352425"/>
              <a:gd name="connsiteY6-170" fmla="*/ 285734 h 352425"/>
              <a:gd name="connsiteX7-171" fmla="*/ 352425 w 352425"/>
              <a:gd name="connsiteY7-172" fmla="*/ 314327 h 352425"/>
              <a:gd name="connsiteX8-173" fmla="*/ 314323 w 352425"/>
              <a:gd name="connsiteY8-174" fmla="*/ 352425 h 352425"/>
              <a:gd name="connsiteX9-175" fmla="*/ 38109 w 352425"/>
              <a:gd name="connsiteY9-176" fmla="*/ 352425 h 352425"/>
              <a:gd name="connsiteX10-177" fmla="*/ 0 w 352425"/>
              <a:gd name="connsiteY10-178" fmla="*/ 314316 h 352425"/>
              <a:gd name="connsiteX11-179" fmla="*/ 0 w 352425"/>
              <a:gd name="connsiteY11-180" fmla="*/ 38113 h 352425"/>
              <a:gd name="connsiteX12-181" fmla="*/ 38113 w 352425"/>
              <a:gd name="connsiteY12-182" fmla="*/ 0 h 352425"/>
              <a:gd name="connsiteX0-183" fmla="*/ 38113 w 352425"/>
              <a:gd name="connsiteY0-184" fmla="*/ 0 h 352425"/>
              <a:gd name="connsiteX1-185" fmla="*/ 62232 w 352425"/>
              <a:gd name="connsiteY1-186" fmla="*/ 0 h 352425"/>
              <a:gd name="connsiteX2-187" fmla="*/ 100328 w 352425"/>
              <a:gd name="connsiteY2-188" fmla="*/ 38098 h 352425"/>
              <a:gd name="connsiteX3-189" fmla="*/ 100328 w 352425"/>
              <a:gd name="connsiteY3-190" fmla="*/ 209562 h 352425"/>
              <a:gd name="connsiteX4-191" fmla="*/ 138416 w 352425"/>
              <a:gd name="connsiteY4-192" fmla="*/ 247653 h 352425"/>
              <a:gd name="connsiteX5-193" fmla="*/ 314342 w 352425"/>
              <a:gd name="connsiteY5-194" fmla="*/ 247653 h 352425"/>
              <a:gd name="connsiteX6-195" fmla="*/ 352425 w 352425"/>
              <a:gd name="connsiteY6-196" fmla="*/ 285734 h 352425"/>
              <a:gd name="connsiteX7-197" fmla="*/ 352425 w 352425"/>
              <a:gd name="connsiteY7-198" fmla="*/ 314327 h 352425"/>
              <a:gd name="connsiteX8-199" fmla="*/ 314323 w 352425"/>
              <a:gd name="connsiteY8-200" fmla="*/ 352425 h 352425"/>
              <a:gd name="connsiteX9-201" fmla="*/ 38109 w 352425"/>
              <a:gd name="connsiteY9-202" fmla="*/ 352425 h 352425"/>
              <a:gd name="connsiteX10-203" fmla="*/ 0 w 352425"/>
              <a:gd name="connsiteY10-204" fmla="*/ 314316 h 352425"/>
              <a:gd name="connsiteX11-205" fmla="*/ 0 w 352425"/>
              <a:gd name="connsiteY11-206" fmla="*/ 38113 h 352425"/>
              <a:gd name="connsiteX12-207" fmla="*/ 38113 w 352425"/>
              <a:gd name="connsiteY12-208" fmla="*/ 0 h 352425"/>
              <a:gd name="connsiteX0-209" fmla="*/ 38113 w 352425"/>
              <a:gd name="connsiteY0-210" fmla="*/ 0 h 352425"/>
              <a:gd name="connsiteX1-211" fmla="*/ 62232 w 352425"/>
              <a:gd name="connsiteY1-212" fmla="*/ 0 h 352425"/>
              <a:gd name="connsiteX2-213" fmla="*/ 100328 w 352425"/>
              <a:gd name="connsiteY2-214" fmla="*/ 38098 h 352425"/>
              <a:gd name="connsiteX3-215" fmla="*/ 100328 w 352425"/>
              <a:gd name="connsiteY3-216" fmla="*/ 209562 h 352425"/>
              <a:gd name="connsiteX4-217" fmla="*/ 138416 w 352425"/>
              <a:gd name="connsiteY4-218" fmla="*/ 247653 h 352425"/>
              <a:gd name="connsiteX5-219" fmla="*/ 314342 w 352425"/>
              <a:gd name="connsiteY5-220" fmla="*/ 247653 h 352425"/>
              <a:gd name="connsiteX6-221" fmla="*/ 352425 w 352425"/>
              <a:gd name="connsiteY6-222" fmla="*/ 285734 h 352425"/>
              <a:gd name="connsiteX7-223" fmla="*/ 352425 w 352425"/>
              <a:gd name="connsiteY7-224" fmla="*/ 314327 h 352425"/>
              <a:gd name="connsiteX8-225" fmla="*/ 314323 w 352425"/>
              <a:gd name="connsiteY8-226" fmla="*/ 352425 h 352425"/>
              <a:gd name="connsiteX9-227" fmla="*/ 38109 w 352425"/>
              <a:gd name="connsiteY9-228" fmla="*/ 352425 h 352425"/>
              <a:gd name="connsiteX10-229" fmla="*/ 0 w 352425"/>
              <a:gd name="connsiteY10-230" fmla="*/ 314316 h 352425"/>
              <a:gd name="connsiteX11-231" fmla="*/ 0 w 352425"/>
              <a:gd name="connsiteY11-232" fmla="*/ 38113 h 352425"/>
              <a:gd name="connsiteX12-233" fmla="*/ 38113 w 352425"/>
              <a:gd name="connsiteY12-234" fmla="*/ 0 h 352425"/>
              <a:gd name="connsiteX0-235" fmla="*/ 38113 w 352425"/>
              <a:gd name="connsiteY0-236" fmla="*/ 0 h 352425"/>
              <a:gd name="connsiteX1-237" fmla="*/ 62232 w 352425"/>
              <a:gd name="connsiteY1-238" fmla="*/ 0 h 352425"/>
              <a:gd name="connsiteX2-239" fmla="*/ 100328 w 352425"/>
              <a:gd name="connsiteY2-240" fmla="*/ 38098 h 352425"/>
              <a:gd name="connsiteX3-241" fmla="*/ 100328 w 352425"/>
              <a:gd name="connsiteY3-242" fmla="*/ 209562 h 352425"/>
              <a:gd name="connsiteX4-243" fmla="*/ 138416 w 352425"/>
              <a:gd name="connsiteY4-244" fmla="*/ 247653 h 352425"/>
              <a:gd name="connsiteX5-245" fmla="*/ 314342 w 352425"/>
              <a:gd name="connsiteY5-246" fmla="*/ 247653 h 352425"/>
              <a:gd name="connsiteX6-247" fmla="*/ 352425 w 352425"/>
              <a:gd name="connsiteY6-248" fmla="*/ 285734 h 352425"/>
              <a:gd name="connsiteX7-249" fmla="*/ 352425 w 352425"/>
              <a:gd name="connsiteY7-250" fmla="*/ 314327 h 352425"/>
              <a:gd name="connsiteX8-251" fmla="*/ 314323 w 352425"/>
              <a:gd name="connsiteY8-252" fmla="*/ 352425 h 352425"/>
              <a:gd name="connsiteX9-253" fmla="*/ 38109 w 352425"/>
              <a:gd name="connsiteY9-254" fmla="*/ 352425 h 352425"/>
              <a:gd name="connsiteX10-255" fmla="*/ 0 w 352425"/>
              <a:gd name="connsiteY10-256" fmla="*/ 314316 h 352425"/>
              <a:gd name="connsiteX11-257" fmla="*/ 0 w 352425"/>
              <a:gd name="connsiteY11-258" fmla="*/ 38113 h 352425"/>
              <a:gd name="connsiteX12-259" fmla="*/ 38113 w 352425"/>
              <a:gd name="connsiteY12-260" fmla="*/ 0 h 352425"/>
              <a:gd name="connsiteX0-261" fmla="*/ 38113 w 352425"/>
              <a:gd name="connsiteY0-262" fmla="*/ 0 h 352425"/>
              <a:gd name="connsiteX1-263" fmla="*/ 62232 w 352425"/>
              <a:gd name="connsiteY1-264" fmla="*/ 0 h 352425"/>
              <a:gd name="connsiteX2-265" fmla="*/ 100328 w 352425"/>
              <a:gd name="connsiteY2-266" fmla="*/ 38098 h 352425"/>
              <a:gd name="connsiteX3-267" fmla="*/ 100328 w 352425"/>
              <a:gd name="connsiteY3-268" fmla="*/ 209562 h 352425"/>
              <a:gd name="connsiteX4-269" fmla="*/ 138416 w 352425"/>
              <a:gd name="connsiteY4-270" fmla="*/ 247653 h 352425"/>
              <a:gd name="connsiteX5-271" fmla="*/ 314342 w 352425"/>
              <a:gd name="connsiteY5-272" fmla="*/ 247653 h 352425"/>
              <a:gd name="connsiteX6-273" fmla="*/ 352425 w 352425"/>
              <a:gd name="connsiteY6-274" fmla="*/ 285734 h 352425"/>
              <a:gd name="connsiteX7-275" fmla="*/ 352425 w 352425"/>
              <a:gd name="connsiteY7-276" fmla="*/ 314327 h 352425"/>
              <a:gd name="connsiteX8-277" fmla="*/ 314323 w 352425"/>
              <a:gd name="connsiteY8-278" fmla="*/ 352425 h 352425"/>
              <a:gd name="connsiteX9-279" fmla="*/ 38109 w 352425"/>
              <a:gd name="connsiteY9-280" fmla="*/ 352425 h 352425"/>
              <a:gd name="connsiteX10-281" fmla="*/ 0 w 352425"/>
              <a:gd name="connsiteY10-282" fmla="*/ 314316 h 352425"/>
              <a:gd name="connsiteX11-283" fmla="*/ 0 w 352425"/>
              <a:gd name="connsiteY11-284" fmla="*/ 38113 h 352425"/>
              <a:gd name="connsiteX12-285" fmla="*/ 38113 w 352425"/>
              <a:gd name="connsiteY12-286" fmla="*/ 0 h 352425"/>
              <a:gd name="connsiteX0-287" fmla="*/ 38113 w 352425"/>
              <a:gd name="connsiteY0-288" fmla="*/ 0 h 352425"/>
              <a:gd name="connsiteX1-289" fmla="*/ 62232 w 352425"/>
              <a:gd name="connsiteY1-290" fmla="*/ 0 h 352425"/>
              <a:gd name="connsiteX2-291" fmla="*/ 100328 w 352425"/>
              <a:gd name="connsiteY2-292" fmla="*/ 38098 h 352425"/>
              <a:gd name="connsiteX3-293" fmla="*/ 100328 w 352425"/>
              <a:gd name="connsiteY3-294" fmla="*/ 209562 h 352425"/>
              <a:gd name="connsiteX4-295" fmla="*/ 138416 w 352425"/>
              <a:gd name="connsiteY4-296" fmla="*/ 247653 h 352425"/>
              <a:gd name="connsiteX5-297" fmla="*/ 314342 w 352425"/>
              <a:gd name="connsiteY5-298" fmla="*/ 247653 h 352425"/>
              <a:gd name="connsiteX6-299" fmla="*/ 352425 w 352425"/>
              <a:gd name="connsiteY6-300" fmla="*/ 285734 h 352425"/>
              <a:gd name="connsiteX7-301" fmla="*/ 352425 w 352425"/>
              <a:gd name="connsiteY7-302" fmla="*/ 314327 h 352425"/>
              <a:gd name="connsiteX8-303" fmla="*/ 314323 w 352425"/>
              <a:gd name="connsiteY8-304" fmla="*/ 352425 h 352425"/>
              <a:gd name="connsiteX9-305" fmla="*/ 38109 w 352425"/>
              <a:gd name="connsiteY9-306" fmla="*/ 352425 h 352425"/>
              <a:gd name="connsiteX10-307" fmla="*/ 0 w 352425"/>
              <a:gd name="connsiteY10-308" fmla="*/ 314316 h 352425"/>
              <a:gd name="connsiteX11-309" fmla="*/ 0 w 352425"/>
              <a:gd name="connsiteY11-310" fmla="*/ 38113 h 352425"/>
              <a:gd name="connsiteX12-311" fmla="*/ 38113 w 352425"/>
              <a:gd name="connsiteY12-312" fmla="*/ 0 h 352425"/>
              <a:gd name="connsiteX0-313" fmla="*/ 38113 w 352425"/>
              <a:gd name="connsiteY0-314" fmla="*/ 0 h 352425"/>
              <a:gd name="connsiteX1-315" fmla="*/ 62232 w 352425"/>
              <a:gd name="connsiteY1-316" fmla="*/ 0 h 352425"/>
              <a:gd name="connsiteX2-317" fmla="*/ 100328 w 352425"/>
              <a:gd name="connsiteY2-318" fmla="*/ 38098 h 352425"/>
              <a:gd name="connsiteX3-319" fmla="*/ 100328 w 352425"/>
              <a:gd name="connsiteY3-320" fmla="*/ 209562 h 352425"/>
              <a:gd name="connsiteX4-321" fmla="*/ 138416 w 352425"/>
              <a:gd name="connsiteY4-322" fmla="*/ 247653 h 352425"/>
              <a:gd name="connsiteX5-323" fmla="*/ 314342 w 352425"/>
              <a:gd name="connsiteY5-324" fmla="*/ 247653 h 352425"/>
              <a:gd name="connsiteX6-325" fmla="*/ 352425 w 352425"/>
              <a:gd name="connsiteY6-326" fmla="*/ 285734 h 352425"/>
              <a:gd name="connsiteX7-327" fmla="*/ 352425 w 352425"/>
              <a:gd name="connsiteY7-328" fmla="*/ 314327 h 352425"/>
              <a:gd name="connsiteX8-329" fmla="*/ 314323 w 352425"/>
              <a:gd name="connsiteY8-330" fmla="*/ 352425 h 352425"/>
              <a:gd name="connsiteX9-331" fmla="*/ 38109 w 352425"/>
              <a:gd name="connsiteY9-332" fmla="*/ 352425 h 352425"/>
              <a:gd name="connsiteX10-333" fmla="*/ 0 w 352425"/>
              <a:gd name="connsiteY10-334" fmla="*/ 314316 h 352425"/>
              <a:gd name="connsiteX11-335" fmla="*/ 0 w 352425"/>
              <a:gd name="connsiteY11-336" fmla="*/ 38113 h 352425"/>
              <a:gd name="connsiteX12-337" fmla="*/ 38113 w 352425"/>
              <a:gd name="connsiteY12-338" fmla="*/ 0 h 352425"/>
              <a:gd name="connsiteX0-339" fmla="*/ 38113 w 352425"/>
              <a:gd name="connsiteY0-340" fmla="*/ 0 h 352425"/>
              <a:gd name="connsiteX1-341" fmla="*/ 62232 w 352425"/>
              <a:gd name="connsiteY1-342" fmla="*/ 0 h 352425"/>
              <a:gd name="connsiteX2-343" fmla="*/ 100328 w 352425"/>
              <a:gd name="connsiteY2-344" fmla="*/ 38098 h 352425"/>
              <a:gd name="connsiteX3-345" fmla="*/ 100328 w 352425"/>
              <a:gd name="connsiteY3-346" fmla="*/ 209562 h 352425"/>
              <a:gd name="connsiteX4-347" fmla="*/ 138416 w 352425"/>
              <a:gd name="connsiteY4-348" fmla="*/ 247653 h 352425"/>
              <a:gd name="connsiteX5-349" fmla="*/ 314342 w 352425"/>
              <a:gd name="connsiteY5-350" fmla="*/ 247653 h 352425"/>
              <a:gd name="connsiteX6-351" fmla="*/ 352425 w 352425"/>
              <a:gd name="connsiteY6-352" fmla="*/ 285734 h 352425"/>
              <a:gd name="connsiteX7-353" fmla="*/ 352425 w 352425"/>
              <a:gd name="connsiteY7-354" fmla="*/ 314327 h 352425"/>
              <a:gd name="connsiteX8-355" fmla="*/ 314323 w 352425"/>
              <a:gd name="connsiteY8-356" fmla="*/ 352425 h 352425"/>
              <a:gd name="connsiteX9-357" fmla="*/ 38109 w 352425"/>
              <a:gd name="connsiteY9-358" fmla="*/ 352425 h 352425"/>
              <a:gd name="connsiteX10-359" fmla="*/ 0 w 352425"/>
              <a:gd name="connsiteY10-360" fmla="*/ 314316 h 352425"/>
              <a:gd name="connsiteX11-361" fmla="*/ 0 w 352425"/>
              <a:gd name="connsiteY11-362" fmla="*/ 38113 h 352425"/>
              <a:gd name="connsiteX12-363" fmla="*/ 38113 w 352425"/>
              <a:gd name="connsiteY12-364" fmla="*/ 0 h 352425"/>
              <a:gd name="connsiteX0-365" fmla="*/ 38113 w 352425"/>
              <a:gd name="connsiteY0-366" fmla="*/ 0 h 352425"/>
              <a:gd name="connsiteX1-367" fmla="*/ 62232 w 352425"/>
              <a:gd name="connsiteY1-368" fmla="*/ 0 h 352425"/>
              <a:gd name="connsiteX2-369" fmla="*/ 100328 w 352425"/>
              <a:gd name="connsiteY2-370" fmla="*/ 38098 h 352425"/>
              <a:gd name="connsiteX3-371" fmla="*/ 100328 w 352425"/>
              <a:gd name="connsiteY3-372" fmla="*/ 209562 h 352425"/>
              <a:gd name="connsiteX4-373" fmla="*/ 138416 w 352425"/>
              <a:gd name="connsiteY4-374" fmla="*/ 247653 h 352425"/>
              <a:gd name="connsiteX5-375" fmla="*/ 314342 w 352425"/>
              <a:gd name="connsiteY5-376" fmla="*/ 247653 h 352425"/>
              <a:gd name="connsiteX6-377" fmla="*/ 352425 w 352425"/>
              <a:gd name="connsiteY6-378" fmla="*/ 285734 h 352425"/>
              <a:gd name="connsiteX7-379" fmla="*/ 352425 w 352425"/>
              <a:gd name="connsiteY7-380" fmla="*/ 314327 h 352425"/>
              <a:gd name="connsiteX8-381" fmla="*/ 314323 w 352425"/>
              <a:gd name="connsiteY8-382" fmla="*/ 352425 h 352425"/>
              <a:gd name="connsiteX9-383" fmla="*/ 38109 w 352425"/>
              <a:gd name="connsiteY9-384" fmla="*/ 352425 h 352425"/>
              <a:gd name="connsiteX10-385" fmla="*/ 0 w 352425"/>
              <a:gd name="connsiteY10-386" fmla="*/ 314316 h 352425"/>
              <a:gd name="connsiteX11-387" fmla="*/ 0 w 352425"/>
              <a:gd name="connsiteY11-388" fmla="*/ 38113 h 352425"/>
              <a:gd name="connsiteX12-389" fmla="*/ 38113 w 352425"/>
              <a:gd name="connsiteY12-390" fmla="*/ 0 h 352425"/>
              <a:gd name="connsiteX0-391" fmla="*/ 38113 w 352425"/>
              <a:gd name="connsiteY0-392" fmla="*/ 0 h 352425"/>
              <a:gd name="connsiteX1-393" fmla="*/ 62232 w 352425"/>
              <a:gd name="connsiteY1-394" fmla="*/ 0 h 352425"/>
              <a:gd name="connsiteX2-395" fmla="*/ 100328 w 352425"/>
              <a:gd name="connsiteY2-396" fmla="*/ 38098 h 352425"/>
              <a:gd name="connsiteX3-397" fmla="*/ 100328 w 352425"/>
              <a:gd name="connsiteY3-398" fmla="*/ 209562 h 352425"/>
              <a:gd name="connsiteX4-399" fmla="*/ 138416 w 352425"/>
              <a:gd name="connsiteY4-400" fmla="*/ 247653 h 352425"/>
              <a:gd name="connsiteX5-401" fmla="*/ 314342 w 352425"/>
              <a:gd name="connsiteY5-402" fmla="*/ 247653 h 352425"/>
              <a:gd name="connsiteX6-403" fmla="*/ 352425 w 352425"/>
              <a:gd name="connsiteY6-404" fmla="*/ 285734 h 352425"/>
              <a:gd name="connsiteX7-405" fmla="*/ 352425 w 352425"/>
              <a:gd name="connsiteY7-406" fmla="*/ 314327 h 352425"/>
              <a:gd name="connsiteX8-407" fmla="*/ 314323 w 352425"/>
              <a:gd name="connsiteY8-408" fmla="*/ 352425 h 352425"/>
              <a:gd name="connsiteX9-409" fmla="*/ 38109 w 352425"/>
              <a:gd name="connsiteY9-410" fmla="*/ 352425 h 352425"/>
              <a:gd name="connsiteX10-411" fmla="*/ 0 w 352425"/>
              <a:gd name="connsiteY10-412" fmla="*/ 314316 h 352425"/>
              <a:gd name="connsiteX11-413" fmla="*/ 0 w 352425"/>
              <a:gd name="connsiteY11-414" fmla="*/ 38113 h 352425"/>
              <a:gd name="connsiteX12-415" fmla="*/ 38113 w 352425"/>
              <a:gd name="connsiteY12-416" fmla="*/ 0 h 352425"/>
              <a:gd name="connsiteX0-417" fmla="*/ 38113 w 352425"/>
              <a:gd name="connsiteY0-418" fmla="*/ 0 h 352425"/>
              <a:gd name="connsiteX1-419" fmla="*/ 62232 w 352425"/>
              <a:gd name="connsiteY1-420" fmla="*/ 0 h 352425"/>
              <a:gd name="connsiteX2-421" fmla="*/ 100328 w 352425"/>
              <a:gd name="connsiteY2-422" fmla="*/ 38098 h 352425"/>
              <a:gd name="connsiteX3-423" fmla="*/ 100328 w 352425"/>
              <a:gd name="connsiteY3-424" fmla="*/ 209562 h 352425"/>
              <a:gd name="connsiteX4-425" fmla="*/ 138416 w 352425"/>
              <a:gd name="connsiteY4-426" fmla="*/ 247653 h 352425"/>
              <a:gd name="connsiteX5-427" fmla="*/ 314342 w 352425"/>
              <a:gd name="connsiteY5-428" fmla="*/ 247653 h 352425"/>
              <a:gd name="connsiteX6-429" fmla="*/ 352425 w 352425"/>
              <a:gd name="connsiteY6-430" fmla="*/ 285734 h 352425"/>
              <a:gd name="connsiteX7-431" fmla="*/ 352425 w 352425"/>
              <a:gd name="connsiteY7-432" fmla="*/ 314327 h 352425"/>
              <a:gd name="connsiteX8-433" fmla="*/ 314323 w 352425"/>
              <a:gd name="connsiteY8-434" fmla="*/ 352425 h 352425"/>
              <a:gd name="connsiteX9-435" fmla="*/ 38109 w 352425"/>
              <a:gd name="connsiteY9-436" fmla="*/ 352425 h 352425"/>
              <a:gd name="connsiteX10-437" fmla="*/ 0 w 352425"/>
              <a:gd name="connsiteY10-438" fmla="*/ 314316 h 352425"/>
              <a:gd name="connsiteX11-439" fmla="*/ 0 w 352425"/>
              <a:gd name="connsiteY11-440" fmla="*/ 38113 h 352425"/>
              <a:gd name="connsiteX12-441" fmla="*/ 38113 w 352425"/>
              <a:gd name="connsiteY12-442" fmla="*/ 0 h 352425"/>
              <a:gd name="connsiteX0-443" fmla="*/ 38113 w 352425"/>
              <a:gd name="connsiteY0-444" fmla="*/ 0 h 352425"/>
              <a:gd name="connsiteX1-445" fmla="*/ 62232 w 352425"/>
              <a:gd name="connsiteY1-446" fmla="*/ 0 h 352425"/>
              <a:gd name="connsiteX2-447" fmla="*/ 100328 w 352425"/>
              <a:gd name="connsiteY2-448" fmla="*/ 38098 h 352425"/>
              <a:gd name="connsiteX3-449" fmla="*/ 100328 w 352425"/>
              <a:gd name="connsiteY3-450" fmla="*/ 209562 h 352425"/>
              <a:gd name="connsiteX4-451" fmla="*/ 138416 w 352425"/>
              <a:gd name="connsiteY4-452" fmla="*/ 247653 h 352425"/>
              <a:gd name="connsiteX5-453" fmla="*/ 314342 w 352425"/>
              <a:gd name="connsiteY5-454" fmla="*/ 247653 h 352425"/>
              <a:gd name="connsiteX6-455" fmla="*/ 352425 w 352425"/>
              <a:gd name="connsiteY6-456" fmla="*/ 285734 h 352425"/>
              <a:gd name="connsiteX7-457" fmla="*/ 352425 w 352425"/>
              <a:gd name="connsiteY7-458" fmla="*/ 314327 h 352425"/>
              <a:gd name="connsiteX8-459" fmla="*/ 314323 w 352425"/>
              <a:gd name="connsiteY8-460" fmla="*/ 352425 h 352425"/>
              <a:gd name="connsiteX9-461" fmla="*/ 38109 w 352425"/>
              <a:gd name="connsiteY9-462" fmla="*/ 352425 h 352425"/>
              <a:gd name="connsiteX10-463" fmla="*/ 0 w 352425"/>
              <a:gd name="connsiteY10-464" fmla="*/ 314316 h 352425"/>
              <a:gd name="connsiteX11-465" fmla="*/ 0 w 352425"/>
              <a:gd name="connsiteY11-466" fmla="*/ 38113 h 352425"/>
              <a:gd name="connsiteX12-467" fmla="*/ 38113 w 352425"/>
              <a:gd name="connsiteY12-468" fmla="*/ 0 h 352425"/>
              <a:gd name="connsiteX0-469" fmla="*/ 38113 w 352425"/>
              <a:gd name="connsiteY0-470" fmla="*/ 0 h 352425"/>
              <a:gd name="connsiteX1-471" fmla="*/ 62232 w 352425"/>
              <a:gd name="connsiteY1-472" fmla="*/ 0 h 352425"/>
              <a:gd name="connsiteX2-473" fmla="*/ 100328 w 352425"/>
              <a:gd name="connsiteY2-474" fmla="*/ 38098 h 352425"/>
              <a:gd name="connsiteX3-475" fmla="*/ 100328 w 352425"/>
              <a:gd name="connsiteY3-476" fmla="*/ 209562 h 352425"/>
              <a:gd name="connsiteX4-477" fmla="*/ 138416 w 352425"/>
              <a:gd name="connsiteY4-478" fmla="*/ 247653 h 352425"/>
              <a:gd name="connsiteX5-479" fmla="*/ 314342 w 352425"/>
              <a:gd name="connsiteY5-480" fmla="*/ 247653 h 352425"/>
              <a:gd name="connsiteX6-481" fmla="*/ 352425 w 352425"/>
              <a:gd name="connsiteY6-482" fmla="*/ 285734 h 352425"/>
              <a:gd name="connsiteX7-483" fmla="*/ 352425 w 352425"/>
              <a:gd name="connsiteY7-484" fmla="*/ 314327 h 352425"/>
              <a:gd name="connsiteX8-485" fmla="*/ 314323 w 352425"/>
              <a:gd name="connsiteY8-486" fmla="*/ 352425 h 352425"/>
              <a:gd name="connsiteX9-487" fmla="*/ 38109 w 352425"/>
              <a:gd name="connsiteY9-488" fmla="*/ 352425 h 352425"/>
              <a:gd name="connsiteX10-489" fmla="*/ 0 w 352425"/>
              <a:gd name="connsiteY10-490" fmla="*/ 314316 h 352425"/>
              <a:gd name="connsiteX11-491" fmla="*/ 0 w 352425"/>
              <a:gd name="connsiteY11-492" fmla="*/ 38113 h 352425"/>
              <a:gd name="connsiteX12-493" fmla="*/ 38113 w 352425"/>
              <a:gd name="connsiteY12-494" fmla="*/ 0 h 352425"/>
              <a:gd name="connsiteX0-495" fmla="*/ 38113 w 352425"/>
              <a:gd name="connsiteY0-496" fmla="*/ 0 h 352425"/>
              <a:gd name="connsiteX1-497" fmla="*/ 62232 w 352425"/>
              <a:gd name="connsiteY1-498" fmla="*/ 0 h 352425"/>
              <a:gd name="connsiteX2-499" fmla="*/ 100328 w 352425"/>
              <a:gd name="connsiteY2-500" fmla="*/ 38098 h 352425"/>
              <a:gd name="connsiteX3-501" fmla="*/ 100328 w 352425"/>
              <a:gd name="connsiteY3-502" fmla="*/ 209562 h 352425"/>
              <a:gd name="connsiteX4-503" fmla="*/ 138416 w 352425"/>
              <a:gd name="connsiteY4-504" fmla="*/ 247653 h 352425"/>
              <a:gd name="connsiteX5-505" fmla="*/ 314342 w 352425"/>
              <a:gd name="connsiteY5-506" fmla="*/ 247653 h 352425"/>
              <a:gd name="connsiteX6-507" fmla="*/ 352425 w 352425"/>
              <a:gd name="connsiteY6-508" fmla="*/ 285734 h 352425"/>
              <a:gd name="connsiteX7-509" fmla="*/ 352425 w 352425"/>
              <a:gd name="connsiteY7-510" fmla="*/ 314327 h 352425"/>
              <a:gd name="connsiteX8-511" fmla="*/ 314323 w 352425"/>
              <a:gd name="connsiteY8-512" fmla="*/ 352425 h 352425"/>
              <a:gd name="connsiteX9-513" fmla="*/ 38109 w 352425"/>
              <a:gd name="connsiteY9-514" fmla="*/ 352425 h 352425"/>
              <a:gd name="connsiteX10-515" fmla="*/ 0 w 352425"/>
              <a:gd name="connsiteY10-516" fmla="*/ 314316 h 352425"/>
              <a:gd name="connsiteX11-517" fmla="*/ 0 w 352425"/>
              <a:gd name="connsiteY11-518" fmla="*/ 38113 h 352425"/>
              <a:gd name="connsiteX12-519" fmla="*/ 38113 w 352425"/>
              <a:gd name="connsiteY12-520" fmla="*/ 0 h 352425"/>
              <a:gd name="connsiteX0-521" fmla="*/ 38113 w 352425"/>
              <a:gd name="connsiteY0-522" fmla="*/ 0 h 352425"/>
              <a:gd name="connsiteX1-523" fmla="*/ 62232 w 352425"/>
              <a:gd name="connsiteY1-524" fmla="*/ 0 h 352425"/>
              <a:gd name="connsiteX2-525" fmla="*/ 100328 w 352425"/>
              <a:gd name="connsiteY2-526" fmla="*/ 38098 h 352425"/>
              <a:gd name="connsiteX3-527" fmla="*/ 100328 w 352425"/>
              <a:gd name="connsiteY3-528" fmla="*/ 209562 h 352425"/>
              <a:gd name="connsiteX4-529" fmla="*/ 138416 w 352425"/>
              <a:gd name="connsiteY4-530" fmla="*/ 247653 h 352425"/>
              <a:gd name="connsiteX5-531" fmla="*/ 314342 w 352425"/>
              <a:gd name="connsiteY5-532" fmla="*/ 247653 h 352425"/>
              <a:gd name="connsiteX6-533" fmla="*/ 352425 w 352425"/>
              <a:gd name="connsiteY6-534" fmla="*/ 285734 h 352425"/>
              <a:gd name="connsiteX7-535" fmla="*/ 352425 w 352425"/>
              <a:gd name="connsiteY7-536" fmla="*/ 314327 h 352425"/>
              <a:gd name="connsiteX8-537" fmla="*/ 314323 w 352425"/>
              <a:gd name="connsiteY8-538" fmla="*/ 352425 h 352425"/>
              <a:gd name="connsiteX9-539" fmla="*/ 38109 w 352425"/>
              <a:gd name="connsiteY9-540" fmla="*/ 352425 h 352425"/>
              <a:gd name="connsiteX10-541" fmla="*/ 0 w 352425"/>
              <a:gd name="connsiteY10-542" fmla="*/ 314316 h 352425"/>
              <a:gd name="connsiteX11-543" fmla="*/ 0 w 352425"/>
              <a:gd name="connsiteY11-544" fmla="*/ 38113 h 352425"/>
              <a:gd name="connsiteX12-545" fmla="*/ 38113 w 352425"/>
              <a:gd name="connsiteY12-546" fmla="*/ 0 h 352425"/>
              <a:gd name="connsiteX0-547" fmla="*/ 38113 w 352425"/>
              <a:gd name="connsiteY0-548" fmla="*/ 0 h 352425"/>
              <a:gd name="connsiteX1-549" fmla="*/ 62232 w 352425"/>
              <a:gd name="connsiteY1-550" fmla="*/ 0 h 352425"/>
              <a:gd name="connsiteX2-551" fmla="*/ 100328 w 352425"/>
              <a:gd name="connsiteY2-552" fmla="*/ 38098 h 352425"/>
              <a:gd name="connsiteX3-553" fmla="*/ 100328 w 352425"/>
              <a:gd name="connsiteY3-554" fmla="*/ 209562 h 352425"/>
              <a:gd name="connsiteX4-555" fmla="*/ 138416 w 352425"/>
              <a:gd name="connsiteY4-556" fmla="*/ 247653 h 352425"/>
              <a:gd name="connsiteX5-557" fmla="*/ 314342 w 352425"/>
              <a:gd name="connsiteY5-558" fmla="*/ 247653 h 352425"/>
              <a:gd name="connsiteX6-559" fmla="*/ 352425 w 352425"/>
              <a:gd name="connsiteY6-560" fmla="*/ 285734 h 352425"/>
              <a:gd name="connsiteX7-561" fmla="*/ 352425 w 352425"/>
              <a:gd name="connsiteY7-562" fmla="*/ 314327 h 352425"/>
              <a:gd name="connsiteX8-563" fmla="*/ 314323 w 352425"/>
              <a:gd name="connsiteY8-564" fmla="*/ 352425 h 352425"/>
              <a:gd name="connsiteX9-565" fmla="*/ 38109 w 352425"/>
              <a:gd name="connsiteY9-566" fmla="*/ 352425 h 352425"/>
              <a:gd name="connsiteX10-567" fmla="*/ 0 w 352425"/>
              <a:gd name="connsiteY10-568" fmla="*/ 314316 h 352425"/>
              <a:gd name="connsiteX11-569" fmla="*/ 0 w 352425"/>
              <a:gd name="connsiteY11-570" fmla="*/ 38113 h 352425"/>
              <a:gd name="connsiteX12-571" fmla="*/ 38113 w 352425"/>
              <a:gd name="connsiteY12-572" fmla="*/ 0 h 3524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352425" h="352425">
                <a:moveTo>
                  <a:pt x="38113" y="0"/>
                </a:moveTo>
                <a:cubicBezTo>
                  <a:pt x="38113" y="0"/>
                  <a:pt x="62233" y="1"/>
                  <a:pt x="62232" y="0"/>
                </a:cubicBezTo>
                <a:cubicBezTo>
                  <a:pt x="84551" y="1"/>
                  <a:pt x="100329" y="15781"/>
                  <a:pt x="100328" y="38098"/>
                </a:cubicBezTo>
                <a:cubicBezTo>
                  <a:pt x="100329" y="38099"/>
                  <a:pt x="100329" y="209563"/>
                  <a:pt x="100328" y="209562"/>
                </a:cubicBezTo>
                <a:cubicBezTo>
                  <a:pt x="100329" y="231876"/>
                  <a:pt x="116104" y="247654"/>
                  <a:pt x="138416" y="247653"/>
                </a:cubicBezTo>
                <a:cubicBezTo>
                  <a:pt x="138417" y="247654"/>
                  <a:pt x="314343" y="247654"/>
                  <a:pt x="314342" y="247653"/>
                </a:cubicBezTo>
                <a:cubicBezTo>
                  <a:pt x="336652" y="247654"/>
                  <a:pt x="352426" y="263426"/>
                  <a:pt x="352425" y="285734"/>
                </a:cubicBezTo>
                <a:cubicBezTo>
                  <a:pt x="352426" y="285735"/>
                  <a:pt x="352426" y="314328"/>
                  <a:pt x="352425" y="314327"/>
                </a:cubicBezTo>
                <a:cubicBezTo>
                  <a:pt x="352426" y="336646"/>
                  <a:pt x="336644" y="352426"/>
                  <a:pt x="314323" y="352425"/>
                </a:cubicBezTo>
                <a:cubicBezTo>
                  <a:pt x="314324" y="352426"/>
                  <a:pt x="38110" y="352426"/>
                  <a:pt x="38109" y="352425"/>
                </a:cubicBezTo>
                <a:cubicBezTo>
                  <a:pt x="15787" y="352426"/>
                  <a:pt x="1" y="336640"/>
                  <a:pt x="0" y="314316"/>
                </a:cubicBezTo>
                <a:cubicBezTo>
                  <a:pt x="1" y="314317"/>
                  <a:pt x="1" y="38114"/>
                  <a:pt x="0" y="38113"/>
                </a:cubicBezTo>
                <a:cubicBezTo>
                  <a:pt x="1" y="15790"/>
                  <a:pt x="15788" y="0"/>
                  <a:pt x="38113" y="0"/>
                </a:cubicBezTo>
                <a:close/>
              </a:path>
            </a:pathLst>
          </a:custGeom>
          <a:gradFill>
            <a:gsLst>
              <a:gs pos="88000">
                <a:schemeClr val="accent1"/>
              </a:gs>
              <a:gs pos="0">
                <a:schemeClr val="accent1">
                  <a:lumMod val="25000"/>
                  <a:lumOff val="75000"/>
                </a:schemeClr>
              </a:gs>
            </a:gsLst>
            <a:lin ang="8100000" scaled="1"/>
          </a:gradFill>
          <a:ln>
            <a:noFill/>
          </a:ln>
          <a:effectLst>
            <a:outerShdw blurRad="101600" dist="38100" dir="2700000" algn="tl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14"/>
          <p:cNvSpPr/>
          <p:nvPr>
            <p:custDataLst>
              <p:tags r:id="rId4"/>
            </p:custDataLst>
          </p:nvPr>
        </p:nvSpPr>
        <p:spPr>
          <a:xfrm flipH="1">
            <a:off x="11196789" y="6080862"/>
            <a:ext cx="352425" cy="352425"/>
          </a:xfrm>
          <a:custGeom>
            <a:avLst/>
            <a:gdLst>
              <a:gd name="connsiteX0" fmla="*/ 38113 w 352425"/>
              <a:gd name="connsiteY0" fmla="*/ 0 h 352425"/>
              <a:gd name="connsiteX1" fmla="*/ 62232 w 352425"/>
              <a:gd name="connsiteY1" fmla="*/ 0 h 352425"/>
              <a:gd name="connsiteX2" fmla="*/ 100328 w 352425"/>
              <a:gd name="connsiteY2" fmla="*/ 38098 h 352425"/>
              <a:gd name="connsiteX3" fmla="*/ 100328 w 352425"/>
              <a:gd name="connsiteY3" fmla="*/ 209562 h 352425"/>
              <a:gd name="connsiteX4" fmla="*/ 138416 w 352425"/>
              <a:gd name="connsiteY4" fmla="*/ 247653 h 352425"/>
              <a:gd name="connsiteX5" fmla="*/ 314342 w 352425"/>
              <a:gd name="connsiteY5" fmla="*/ 247653 h 352425"/>
              <a:gd name="connsiteX6" fmla="*/ 352425 w 352425"/>
              <a:gd name="connsiteY6" fmla="*/ 285734 h 352425"/>
              <a:gd name="connsiteX7" fmla="*/ 352425 w 352425"/>
              <a:gd name="connsiteY7" fmla="*/ 314327 h 352425"/>
              <a:gd name="connsiteX8" fmla="*/ 314323 w 352425"/>
              <a:gd name="connsiteY8" fmla="*/ 352425 h 352425"/>
              <a:gd name="connsiteX9" fmla="*/ 38109 w 352425"/>
              <a:gd name="connsiteY9" fmla="*/ 352425 h 352425"/>
              <a:gd name="connsiteX10" fmla="*/ 0 w 352425"/>
              <a:gd name="connsiteY10" fmla="*/ 314316 h 352425"/>
              <a:gd name="connsiteX11" fmla="*/ 0 w 352425"/>
              <a:gd name="connsiteY11" fmla="*/ 38113 h 352425"/>
              <a:gd name="connsiteX12" fmla="*/ 38113 w 352425"/>
              <a:gd name="connsiteY12" fmla="*/ 0 h 352425"/>
              <a:gd name="connsiteX0-1" fmla="*/ 38113 w 352425"/>
              <a:gd name="connsiteY0-2" fmla="*/ 0 h 352425"/>
              <a:gd name="connsiteX1-3" fmla="*/ 62232 w 352425"/>
              <a:gd name="connsiteY1-4" fmla="*/ 0 h 352425"/>
              <a:gd name="connsiteX2-5" fmla="*/ 100328 w 352425"/>
              <a:gd name="connsiteY2-6" fmla="*/ 38098 h 352425"/>
              <a:gd name="connsiteX3-7" fmla="*/ 100328 w 352425"/>
              <a:gd name="connsiteY3-8" fmla="*/ 209562 h 352425"/>
              <a:gd name="connsiteX4-9" fmla="*/ 138416 w 352425"/>
              <a:gd name="connsiteY4-10" fmla="*/ 247653 h 352425"/>
              <a:gd name="connsiteX5-11" fmla="*/ 314342 w 352425"/>
              <a:gd name="connsiteY5-12" fmla="*/ 247653 h 352425"/>
              <a:gd name="connsiteX6-13" fmla="*/ 352425 w 352425"/>
              <a:gd name="connsiteY6-14" fmla="*/ 285734 h 352425"/>
              <a:gd name="connsiteX7-15" fmla="*/ 352425 w 352425"/>
              <a:gd name="connsiteY7-16" fmla="*/ 314327 h 352425"/>
              <a:gd name="connsiteX8-17" fmla="*/ 314323 w 352425"/>
              <a:gd name="connsiteY8-18" fmla="*/ 352425 h 352425"/>
              <a:gd name="connsiteX9-19" fmla="*/ 38109 w 352425"/>
              <a:gd name="connsiteY9-20" fmla="*/ 352425 h 352425"/>
              <a:gd name="connsiteX10-21" fmla="*/ 0 w 352425"/>
              <a:gd name="connsiteY10-22" fmla="*/ 314316 h 352425"/>
              <a:gd name="connsiteX11-23" fmla="*/ 0 w 352425"/>
              <a:gd name="connsiteY11-24" fmla="*/ 38113 h 352425"/>
              <a:gd name="connsiteX12-25" fmla="*/ 38113 w 352425"/>
              <a:gd name="connsiteY12-26" fmla="*/ 0 h 352425"/>
              <a:gd name="connsiteX0-27" fmla="*/ 38113 w 352425"/>
              <a:gd name="connsiteY0-28" fmla="*/ 0 h 352425"/>
              <a:gd name="connsiteX1-29" fmla="*/ 62232 w 352425"/>
              <a:gd name="connsiteY1-30" fmla="*/ 0 h 352425"/>
              <a:gd name="connsiteX2-31" fmla="*/ 100328 w 352425"/>
              <a:gd name="connsiteY2-32" fmla="*/ 38098 h 352425"/>
              <a:gd name="connsiteX3-33" fmla="*/ 100328 w 352425"/>
              <a:gd name="connsiteY3-34" fmla="*/ 209562 h 352425"/>
              <a:gd name="connsiteX4-35" fmla="*/ 138416 w 352425"/>
              <a:gd name="connsiteY4-36" fmla="*/ 247653 h 352425"/>
              <a:gd name="connsiteX5-37" fmla="*/ 314342 w 352425"/>
              <a:gd name="connsiteY5-38" fmla="*/ 247653 h 352425"/>
              <a:gd name="connsiteX6-39" fmla="*/ 352425 w 352425"/>
              <a:gd name="connsiteY6-40" fmla="*/ 285734 h 352425"/>
              <a:gd name="connsiteX7-41" fmla="*/ 352425 w 352425"/>
              <a:gd name="connsiteY7-42" fmla="*/ 314327 h 352425"/>
              <a:gd name="connsiteX8-43" fmla="*/ 314323 w 352425"/>
              <a:gd name="connsiteY8-44" fmla="*/ 352425 h 352425"/>
              <a:gd name="connsiteX9-45" fmla="*/ 38109 w 352425"/>
              <a:gd name="connsiteY9-46" fmla="*/ 352425 h 352425"/>
              <a:gd name="connsiteX10-47" fmla="*/ 0 w 352425"/>
              <a:gd name="connsiteY10-48" fmla="*/ 314316 h 352425"/>
              <a:gd name="connsiteX11-49" fmla="*/ 0 w 352425"/>
              <a:gd name="connsiteY11-50" fmla="*/ 38113 h 352425"/>
              <a:gd name="connsiteX12-51" fmla="*/ 38113 w 352425"/>
              <a:gd name="connsiteY12-52" fmla="*/ 0 h 352425"/>
              <a:gd name="connsiteX0-53" fmla="*/ 38113 w 352425"/>
              <a:gd name="connsiteY0-54" fmla="*/ 0 h 352425"/>
              <a:gd name="connsiteX1-55" fmla="*/ 62232 w 352425"/>
              <a:gd name="connsiteY1-56" fmla="*/ 0 h 352425"/>
              <a:gd name="connsiteX2-57" fmla="*/ 100328 w 352425"/>
              <a:gd name="connsiteY2-58" fmla="*/ 38098 h 352425"/>
              <a:gd name="connsiteX3-59" fmla="*/ 100328 w 352425"/>
              <a:gd name="connsiteY3-60" fmla="*/ 209562 h 352425"/>
              <a:gd name="connsiteX4-61" fmla="*/ 138416 w 352425"/>
              <a:gd name="connsiteY4-62" fmla="*/ 247653 h 352425"/>
              <a:gd name="connsiteX5-63" fmla="*/ 314342 w 352425"/>
              <a:gd name="connsiteY5-64" fmla="*/ 247653 h 352425"/>
              <a:gd name="connsiteX6-65" fmla="*/ 352425 w 352425"/>
              <a:gd name="connsiteY6-66" fmla="*/ 285734 h 352425"/>
              <a:gd name="connsiteX7-67" fmla="*/ 352425 w 352425"/>
              <a:gd name="connsiteY7-68" fmla="*/ 314327 h 352425"/>
              <a:gd name="connsiteX8-69" fmla="*/ 314323 w 352425"/>
              <a:gd name="connsiteY8-70" fmla="*/ 352425 h 352425"/>
              <a:gd name="connsiteX9-71" fmla="*/ 38109 w 352425"/>
              <a:gd name="connsiteY9-72" fmla="*/ 352425 h 352425"/>
              <a:gd name="connsiteX10-73" fmla="*/ 0 w 352425"/>
              <a:gd name="connsiteY10-74" fmla="*/ 314316 h 352425"/>
              <a:gd name="connsiteX11-75" fmla="*/ 0 w 352425"/>
              <a:gd name="connsiteY11-76" fmla="*/ 38113 h 352425"/>
              <a:gd name="connsiteX12-77" fmla="*/ 38113 w 352425"/>
              <a:gd name="connsiteY12-78" fmla="*/ 0 h 352425"/>
              <a:gd name="connsiteX0-79" fmla="*/ 38113 w 352425"/>
              <a:gd name="connsiteY0-80" fmla="*/ 0 h 352425"/>
              <a:gd name="connsiteX1-81" fmla="*/ 62232 w 352425"/>
              <a:gd name="connsiteY1-82" fmla="*/ 0 h 352425"/>
              <a:gd name="connsiteX2-83" fmla="*/ 100328 w 352425"/>
              <a:gd name="connsiteY2-84" fmla="*/ 38098 h 352425"/>
              <a:gd name="connsiteX3-85" fmla="*/ 100328 w 352425"/>
              <a:gd name="connsiteY3-86" fmla="*/ 209562 h 352425"/>
              <a:gd name="connsiteX4-87" fmla="*/ 138416 w 352425"/>
              <a:gd name="connsiteY4-88" fmla="*/ 247653 h 352425"/>
              <a:gd name="connsiteX5-89" fmla="*/ 314342 w 352425"/>
              <a:gd name="connsiteY5-90" fmla="*/ 247653 h 352425"/>
              <a:gd name="connsiteX6-91" fmla="*/ 352425 w 352425"/>
              <a:gd name="connsiteY6-92" fmla="*/ 285734 h 352425"/>
              <a:gd name="connsiteX7-93" fmla="*/ 352425 w 352425"/>
              <a:gd name="connsiteY7-94" fmla="*/ 314327 h 352425"/>
              <a:gd name="connsiteX8-95" fmla="*/ 314323 w 352425"/>
              <a:gd name="connsiteY8-96" fmla="*/ 352425 h 352425"/>
              <a:gd name="connsiteX9-97" fmla="*/ 38109 w 352425"/>
              <a:gd name="connsiteY9-98" fmla="*/ 352425 h 352425"/>
              <a:gd name="connsiteX10-99" fmla="*/ 0 w 352425"/>
              <a:gd name="connsiteY10-100" fmla="*/ 314316 h 352425"/>
              <a:gd name="connsiteX11-101" fmla="*/ 0 w 352425"/>
              <a:gd name="connsiteY11-102" fmla="*/ 38113 h 352425"/>
              <a:gd name="connsiteX12-103" fmla="*/ 38113 w 352425"/>
              <a:gd name="connsiteY12-104" fmla="*/ 0 h 352425"/>
              <a:gd name="connsiteX0-105" fmla="*/ 38113 w 352425"/>
              <a:gd name="connsiteY0-106" fmla="*/ 0 h 352425"/>
              <a:gd name="connsiteX1-107" fmla="*/ 62232 w 352425"/>
              <a:gd name="connsiteY1-108" fmla="*/ 0 h 352425"/>
              <a:gd name="connsiteX2-109" fmla="*/ 100328 w 352425"/>
              <a:gd name="connsiteY2-110" fmla="*/ 38098 h 352425"/>
              <a:gd name="connsiteX3-111" fmla="*/ 100328 w 352425"/>
              <a:gd name="connsiteY3-112" fmla="*/ 209562 h 352425"/>
              <a:gd name="connsiteX4-113" fmla="*/ 138416 w 352425"/>
              <a:gd name="connsiteY4-114" fmla="*/ 247653 h 352425"/>
              <a:gd name="connsiteX5-115" fmla="*/ 314342 w 352425"/>
              <a:gd name="connsiteY5-116" fmla="*/ 247653 h 352425"/>
              <a:gd name="connsiteX6-117" fmla="*/ 352425 w 352425"/>
              <a:gd name="connsiteY6-118" fmla="*/ 285734 h 352425"/>
              <a:gd name="connsiteX7-119" fmla="*/ 352425 w 352425"/>
              <a:gd name="connsiteY7-120" fmla="*/ 314327 h 352425"/>
              <a:gd name="connsiteX8-121" fmla="*/ 314323 w 352425"/>
              <a:gd name="connsiteY8-122" fmla="*/ 352425 h 352425"/>
              <a:gd name="connsiteX9-123" fmla="*/ 38109 w 352425"/>
              <a:gd name="connsiteY9-124" fmla="*/ 352425 h 352425"/>
              <a:gd name="connsiteX10-125" fmla="*/ 0 w 352425"/>
              <a:gd name="connsiteY10-126" fmla="*/ 314316 h 352425"/>
              <a:gd name="connsiteX11-127" fmla="*/ 0 w 352425"/>
              <a:gd name="connsiteY11-128" fmla="*/ 38113 h 352425"/>
              <a:gd name="connsiteX12-129" fmla="*/ 38113 w 352425"/>
              <a:gd name="connsiteY12-130" fmla="*/ 0 h 352425"/>
              <a:gd name="connsiteX0-131" fmla="*/ 38113 w 352425"/>
              <a:gd name="connsiteY0-132" fmla="*/ 0 h 352425"/>
              <a:gd name="connsiteX1-133" fmla="*/ 62232 w 352425"/>
              <a:gd name="connsiteY1-134" fmla="*/ 0 h 352425"/>
              <a:gd name="connsiteX2-135" fmla="*/ 100328 w 352425"/>
              <a:gd name="connsiteY2-136" fmla="*/ 38098 h 352425"/>
              <a:gd name="connsiteX3-137" fmla="*/ 100328 w 352425"/>
              <a:gd name="connsiteY3-138" fmla="*/ 209562 h 352425"/>
              <a:gd name="connsiteX4-139" fmla="*/ 138416 w 352425"/>
              <a:gd name="connsiteY4-140" fmla="*/ 247653 h 352425"/>
              <a:gd name="connsiteX5-141" fmla="*/ 314342 w 352425"/>
              <a:gd name="connsiteY5-142" fmla="*/ 247653 h 352425"/>
              <a:gd name="connsiteX6-143" fmla="*/ 352425 w 352425"/>
              <a:gd name="connsiteY6-144" fmla="*/ 285734 h 352425"/>
              <a:gd name="connsiteX7-145" fmla="*/ 352425 w 352425"/>
              <a:gd name="connsiteY7-146" fmla="*/ 314327 h 352425"/>
              <a:gd name="connsiteX8-147" fmla="*/ 314323 w 352425"/>
              <a:gd name="connsiteY8-148" fmla="*/ 352425 h 352425"/>
              <a:gd name="connsiteX9-149" fmla="*/ 38109 w 352425"/>
              <a:gd name="connsiteY9-150" fmla="*/ 352425 h 352425"/>
              <a:gd name="connsiteX10-151" fmla="*/ 0 w 352425"/>
              <a:gd name="connsiteY10-152" fmla="*/ 314316 h 352425"/>
              <a:gd name="connsiteX11-153" fmla="*/ 0 w 352425"/>
              <a:gd name="connsiteY11-154" fmla="*/ 38113 h 352425"/>
              <a:gd name="connsiteX12-155" fmla="*/ 38113 w 352425"/>
              <a:gd name="connsiteY12-156" fmla="*/ 0 h 352425"/>
              <a:gd name="connsiteX0-157" fmla="*/ 38113 w 352425"/>
              <a:gd name="connsiteY0-158" fmla="*/ 0 h 352425"/>
              <a:gd name="connsiteX1-159" fmla="*/ 62232 w 352425"/>
              <a:gd name="connsiteY1-160" fmla="*/ 0 h 352425"/>
              <a:gd name="connsiteX2-161" fmla="*/ 100328 w 352425"/>
              <a:gd name="connsiteY2-162" fmla="*/ 38098 h 352425"/>
              <a:gd name="connsiteX3-163" fmla="*/ 100328 w 352425"/>
              <a:gd name="connsiteY3-164" fmla="*/ 209562 h 352425"/>
              <a:gd name="connsiteX4-165" fmla="*/ 138416 w 352425"/>
              <a:gd name="connsiteY4-166" fmla="*/ 247653 h 352425"/>
              <a:gd name="connsiteX5-167" fmla="*/ 314342 w 352425"/>
              <a:gd name="connsiteY5-168" fmla="*/ 247653 h 352425"/>
              <a:gd name="connsiteX6-169" fmla="*/ 352425 w 352425"/>
              <a:gd name="connsiteY6-170" fmla="*/ 285734 h 352425"/>
              <a:gd name="connsiteX7-171" fmla="*/ 352425 w 352425"/>
              <a:gd name="connsiteY7-172" fmla="*/ 314327 h 352425"/>
              <a:gd name="connsiteX8-173" fmla="*/ 314323 w 352425"/>
              <a:gd name="connsiteY8-174" fmla="*/ 352425 h 352425"/>
              <a:gd name="connsiteX9-175" fmla="*/ 38109 w 352425"/>
              <a:gd name="connsiteY9-176" fmla="*/ 352425 h 352425"/>
              <a:gd name="connsiteX10-177" fmla="*/ 0 w 352425"/>
              <a:gd name="connsiteY10-178" fmla="*/ 314316 h 352425"/>
              <a:gd name="connsiteX11-179" fmla="*/ 0 w 352425"/>
              <a:gd name="connsiteY11-180" fmla="*/ 38113 h 352425"/>
              <a:gd name="connsiteX12-181" fmla="*/ 38113 w 352425"/>
              <a:gd name="connsiteY12-182" fmla="*/ 0 h 352425"/>
              <a:gd name="connsiteX0-183" fmla="*/ 38113 w 352425"/>
              <a:gd name="connsiteY0-184" fmla="*/ 0 h 352425"/>
              <a:gd name="connsiteX1-185" fmla="*/ 62232 w 352425"/>
              <a:gd name="connsiteY1-186" fmla="*/ 0 h 352425"/>
              <a:gd name="connsiteX2-187" fmla="*/ 100328 w 352425"/>
              <a:gd name="connsiteY2-188" fmla="*/ 38098 h 352425"/>
              <a:gd name="connsiteX3-189" fmla="*/ 100328 w 352425"/>
              <a:gd name="connsiteY3-190" fmla="*/ 209562 h 352425"/>
              <a:gd name="connsiteX4-191" fmla="*/ 138416 w 352425"/>
              <a:gd name="connsiteY4-192" fmla="*/ 247653 h 352425"/>
              <a:gd name="connsiteX5-193" fmla="*/ 314342 w 352425"/>
              <a:gd name="connsiteY5-194" fmla="*/ 247653 h 352425"/>
              <a:gd name="connsiteX6-195" fmla="*/ 352425 w 352425"/>
              <a:gd name="connsiteY6-196" fmla="*/ 285734 h 352425"/>
              <a:gd name="connsiteX7-197" fmla="*/ 352425 w 352425"/>
              <a:gd name="connsiteY7-198" fmla="*/ 314327 h 352425"/>
              <a:gd name="connsiteX8-199" fmla="*/ 314323 w 352425"/>
              <a:gd name="connsiteY8-200" fmla="*/ 352425 h 352425"/>
              <a:gd name="connsiteX9-201" fmla="*/ 38109 w 352425"/>
              <a:gd name="connsiteY9-202" fmla="*/ 352425 h 352425"/>
              <a:gd name="connsiteX10-203" fmla="*/ 0 w 352425"/>
              <a:gd name="connsiteY10-204" fmla="*/ 314316 h 352425"/>
              <a:gd name="connsiteX11-205" fmla="*/ 0 w 352425"/>
              <a:gd name="connsiteY11-206" fmla="*/ 38113 h 352425"/>
              <a:gd name="connsiteX12-207" fmla="*/ 38113 w 352425"/>
              <a:gd name="connsiteY12-208" fmla="*/ 0 h 352425"/>
              <a:gd name="connsiteX0-209" fmla="*/ 38113 w 352425"/>
              <a:gd name="connsiteY0-210" fmla="*/ 0 h 352425"/>
              <a:gd name="connsiteX1-211" fmla="*/ 62232 w 352425"/>
              <a:gd name="connsiteY1-212" fmla="*/ 0 h 352425"/>
              <a:gd name="connsiteX2-213" fmla="*/ 100328 w 352425"/>
              <a:gd name="connsiteY2-214" fmla="*/ 38098 h 352425"/>
              <a:gd name="connsiteX3-215" fmla="*/ 100328 w 352425"/>
              <a:gd name="connsiteY3-216" fmla="*/ 209562 h 352425"/>
              <a:gd name="connsiteX4-217" fmla="*/ 138416 w 352425"/>
              <a:gd name="connsiteY4-218" fmla="*/ 247653 h 352425"/>
              <a:gd name="connsiteX5-219" fmla="*/ 314342 w 352425"/>
              <a:gd name="connsiteY5-220" fmla="*/ 247653 h 352425"/>
              <a:gd name="connsiteX6-221" fmla="*/ 352425 w 352425"/>
              <a:gd name="connsiteY6-222" fmla="*/ 285734 h 352425"/>
              <a:gd name="connsiteX7-223" fmla="*/ 352425 w 352425"/>
              <a:gd name="connsiteY7-224" fmla="*/ 314327 h 352425"/>
              <a:gd name="connsiteX8-225" fmla="*/ 314323 w 352425"/>
              <a:gd name="connsiteY8-226" fmla="*/ 352425 h 352425"/>
              <a:gd name="connsiteX9-227" fmla="*/ 38109 w 352425"/>
              <a:gd name="connsiteY9-228" fmla="*/ 352425 h 352425"/>
              <a:gd name="connsiteX10-229" fmla="*/ 0 w 352425"/>
              <a:gd name="connsiteY10-230" fmla="*/ 314316 h 352425"/>
              <a:gd name="connsiteX11-231" fmla="*/ 0 w 352425"/>
              <a:gd name="connsiteY11-232" fmla="*/ 38113 h 352425"/>
              <a:gd name="connsiteX12-233" fmla="*/ 38113 w 352425"/>
              <a:gd name="connsiteY12-234" fmla="*/ 0 h 352425"/>
              <a:gd name="connsiteX0-235" fmla="*/ 38113 w 352425"/>
              <a:gd name="connsiteY0-236" fmla="*/ 0 h 352425"/>
              <a:gd name="connsiteX1-237" fmla="*/ 62232 w 352425"/>
              <a:gd name="connsiteY1-238" fmla="*/ 0 h 352425"/>
              <a:gd name="connsiteX2-239" fmla="*/ 100328 w 352425"/>
              <a:gd name="connsiteY2-240" fmla="*/ 38098 h 352425"/>
              <a:gd name="connsiteX3-241" fmla="*/ 100328 w 352425"/>
              <a:gd name="connsiteY3-242" fmla="*/ 209562 h 352425"/>
              <a:gd name="connsiteX4-243" fmla="*/ 138416 w 352425"/>
              <a:gd name="connsiteY4-244" fmla="*/ 247653 h 352425"/>
              <a:gd name="connsiteX5-245" fmla="*/ 314342 w 352425"/>
              <a:gd name="connsiteY5-246" fmla="*/ 247653 h 352425"/>
              <a:gd name="connsiteX6-247" fmla="*/ 352425 w 352425"/>
              <a:gd name="connsiteY6-248" fmla="*/ 285734 h 352425"/>
              <a:gd name="connsiteX7-249" fmla="*/ 352425 w 352425"/>
              <a:gd name="connsiteY7-250" fmla="*/ 314327 h 352425"/>
              <a:gd name="connsiteX8-251" fmla="*/ 314323 w 352425"/>
              <a:gd name="connsiteY8-252" fmla="*/ 352425 h 352425"/>
              <a:gd name="connsiteX9-253" fmla="*/ 38109 w 352425"/>
              <a:gd name="connsiteY9-254" fmla="*/ 352425 h 352425"/>
              <a:gd name="connsiteX10-255" fmla="*/ 0 w 352425"/>
              <a:gd name="connsiteY10-256" fmla="*/ 314316 h 352425"/>
              <a:gd name="connsiteX11-257" fmla="*/ 0 w 352425"/>
              <a:gd name="connsiteY11-258" fmla="*/ 38113 h 352425"/>
              <a:gd name="connsiteX12-259" fmla="*/ 38113 w 352425"/>
              <a:gd name="connsiteY12-260" fmla="*/ 0 h 352425"/>
              <a:gd name="connsiteX0-261" fmla="*/ 38113 w 352425"/>
              <a:gd name="connsiteY0-262" fmla="*/ 0 h 352425"/>
              <a:gd name="connsiteX1-263" fmla="*/ 62232 w 352425"/>
              <a:gd name="connsiteY1-264" fmla="*/ 0 h 352425"/>
              <a:gd name="connsiteX2-265" fmla="*/ 100328 w 352425"/>
              <a:gd name="connsiteY2-266" fmla="*/ 38098 h 352425"/>
              <a:gd name="connsiteX3-267" fmla="*/ 100328 w 352425"/>
              <a:gd name="connsiteY3-268" fmla="*/ 209562 h 352425"/>
              <a:gd name="connsiteX4-269" fmla="*/ 138416 w 352425"/>
              <a:gd name="connsiteY4-270" fmla="*/ 247653 h 352425"/>
              <a:gd name="connsiteX5-271" fmla="*/ 314342 w 352425"/>
              <a:gd name="connsiteY5-272" fmla="*/ 247653 h 352425"/>
              <a:gd name="connsiteX6-273" fmla="*/ 352425 w 352425"/>
              <a:gd name="connsiteY6-274" fmla="*/ 285734 h 352425"/>
              <a:gd name="connsiteX7-275" fmla="*/ 352425 w 352425"/>
              <a:gd name="connsiteY7-276" fmla="*/ 314327 h 352425"/>
              <a:gd name="connsiteX8-277" fmla="*/ 314323 w 352425"/>
              <a:gd name="connsiteY8-278" fmla="*/ 352425 h 352425"/>
              <a:gd name="connsiteX9-279" fmla="*/ 38109 w 352425"/>
              <a:gd name="connsiteY9-280" fmla="*/ 352425 h 352425"/>
              <a:gd name="connsiteX10-281" fmla="*/ 0 w 352425"/>
              <a:gd name="connsiteY10-282" fmla="*/ 314316 h 352425"/>
              <a:gd name="connsiteX11-283" fmla="*/ 0 w 352425"/>
              <a:gd name="connsiteY11-284" fmla="*/ 38113 h 352425"/>
              <a:gd name="connsiteX12-285" fmla="*/ 38113 w 352425"/>
              <a:gd name="connsiteY12-286" fmla="*/ 0 h 352425"/>
              <a:gd name="connsiteX0-287" fmla="*/ 38113 w 352425"/>
              <a:gd name="connsiteY0-288" fmla="*/ 0 h 352425"/>
              <a:gd name="connsiteX1-289" fmla="*/ 62232 w 352425"/>
              <a:gd name="connsiteY1-290" fmla="*/ 0 h 352425"/>
              <a:gd name="connsiteX2-291" fmla="*/ 100328 w 352425"/>
              <a:gd name="connsiteY2-292" fmla="*/ 38098 h 352425"/>
              <a:gd name="connsiteX3-293" fmla="*/ 100328 w 352425"/>
              <a:gd name="connsiteY3-294" fmla="*/ 209562 h 352425"/>
              <a:gd name="connsiteX4-295" fmla="*/ 138416 w 352425"/>
              <a:gd name="connsiteY4-296" fmla="*/ 247653 h 352425"/>
              <a:gd name="connsiteX5-297" fmla="*/ 314342 w 352425"/>
              <a:gd name="connsiteY5-298" fmla="*/ 247653 h 352425"/>
              <a:gd name="connsiteX6-299" fmla="*/ 352425 w 352425"/>
              <a:gd name="connsiteY6-300" fmla="*/ 285734 h 352425"/>
              <a:gd name="connsiteX7-301" fmla="*/ 352425 w 352425"/>
              <a:gd name="connsiteY7-302" fmla="*/ 314327 h 352425"/>
              <a:gd name="connsiteX8-303" fmla="*/ 314323 w 352425"/>
              <a:gd name="connsiteY8-304" fmla="*/ 352425 h 352425"/>
              <a:gd name="connsiteX9-305" fmla="*/ 38109 w 352425"/>
              <a:gd name="connsiteY9-306" fmla="*/ 352425 h 352425"/>
              <a:gd name="connsiteX10-307" fmla="*/ 0 w 352425"/>
              <a:gd name="connsiteY10-308" fmla="*/ 314316 h 352425"/>
              <a:gd name="connsiteX11-309" fmla="*/ 0 w 352425"/>
              <a:gd name="connsiteY11-310" fmla="*/ 38113 h 352425"/>
              <a:gd name="connsiteX12-311" fmla="*/ 38113 w 352425"/>
              <a:gd name="connsiteY12-312" fmla="*/ 0 h 352425"/>
              <a:gd name="connsiteX0-313" fmla="*/ 38113 w 352425"/>
              <a:gd name="connsiteY0-314" fmla="*/ 0 h 352425"/>
              <a:gd name="connsiteX1-315" fmla="*/ 62232 w 352425"/>
              <a:gd name="connsiteY1-316" fmla="*/ 0 h 352425"/>
              <a:gd name="connsiteX2-317" fmla="*/ 100328 w 352425"/>
              <a:gd name="connsiteY2-318" fmla="*/ 38098 h 352425"/>
              <a:gd name="connsiteX3-319" fmla="*/ 100328 w 352425"/>
              <a:gd name="connsiteY3-320" fmla="*/ 209562 h 352425"/>
              <a:gd name="connsiteX4-321" fmla="*/ 138416 w 352425"/>
              <a:gd name="connsiteY4-322" fmla="*/ 247653 h 352425"/>
              <a:gd name="connsiteX5-323" fmla="*/ 314342 w 352425"/>
              <a:gd name="connsiteY5-324" fmla="*/ 247653 h 352425"/>
              <a:gd name="connsiteX6-325" fmla="*/ 352425 w 352425"/>
              <a:gd name="connsiteY6-326" fmla="*/ 285734 h 352425"/>
              <a:gd name="connsiteX7-327" fmla="*/ 352425 w 352425"/>
              <a:gd name="connsiteY7-328" fmla="*/ 314327 h 352425"/>
              <a:gd name="connsiteX8-329" fmla="*/ 314323 w 352425"/>
              <a:gd name="connsiteY8-330" fmla="*/ 352425 h 352425"/>
              <a:gd name="connsiteX9-331" fmla="*/ 38109 w 352425"/>
              <a:gd name="connsiteY9-332" fmla="*/ 352425 h 352425"/>
              <a:gd name="connsiteX10-333" fmla="*/ 0 w 352425"/>
              <a:gd name="connsiteY10-334" fmla="*/ 314316 h 352425"/>
              <a:gd name="connsiteX11-335" fmla="*/ 0 w 352425"/>
              <a:gd name="connsiteY11-336" fmla="*/ 38113 h 352425"/>
              <a:gd name="connsiteX12-337" fmla="*/ 38113 w 352425"/>
              <a:gd name="connsiteY12-338" fmla="*/ 0 h 352425"/>
              <a:gd name="connsiteX0-339" fmla="*/ 38113 w 352425"/>
              <a:gd name="connsiteY0-340" fmla="*/ 0 h 352425"/>
              <a:gd name="connsiteX1-341" fmla="*/ 62232 w 352425"/>
              <a:gd name="connsiteY1-342" fmla="*/ 0 h 352425"/>
              <a:gd name="connsiteX2-343" fmla="*/ 100328 w 352425"/>
              <a:gd name="connsiteY2-344" fmla="*/ 38098 h 352425"/>
              <a:gd name="connsiteX3-345" fmla="*/ 100328 w 352425"/>
              <a:gd name="connsiteY3-346" fmla="*/ 209562 h 352425"/>
              <a:gd name="connsiteX4-347" fmla="*/ 138416 w 352425"/>
              <a:gd name="connsiteY4-348" fmla="*/ 247653 h 352425"/>
              <a:gd name="connsiteX5-349" fmla="*/ 314342 w 352425"/>
              <a:gd name="connsiteY5-350" fmla="*/ 247653 h 352425"/>
              <a:gd name="connsiteX6-351" fmla="*/ 352425 w 352425"/>
              <a:gd name="connsiteY6-352" fmla="*/ 285734 h 352425"/>
              <a:gd name="connsiteX7-353" fmla="*/ 352425 w 352425"/>
              <a:gd name="connsiteY7-354" fmla="*/ 314327 h 352425"/>
              <a:gd name="connsiteX8-355" fmla="*/ 314323 w 352425"/>
              <a:gd name="connsiteY8-356" fmla="*/ 352425 h 352425"/>
              <a:gd name="connsiteX9-357" fmla="*/ 38109 w 352425"/>
              <a:gd name="connsiteY9-358" fmla="*/ 352425 h 352425"/>
              <a:gd name="connsiteX10-359" fmla="*/ 0 w 352425"/>
              <a:gd name="connsiteY10-360" fmla="*/ 314316 h 352425"/>
              <a:gd name="connsiteX11-361" fmla="*/ 0 w 352425"/>
              <a:gd name="connsiteY11-362" fmla="*/ 38113 h 352425"/>
              <a:gd name="connsiteX12-363" fmla="*/ 38113 w 352425"/>
              <a:gd name="connsiteY12-364" fmla="*/ 0 h 352425"/>
              <a:gd name="connsiteX0-365" fmla="*/ 38113 w 352425"/>
              <a:gd name="connsiteY0-366" fmla="*/ 0 h 352425"/>
              <a:gd name="connsiteX1-367" fmla="*/ 62232 w 352425"/>
              <a:gd name="connsiteY1-368" fmla="*/ 0 h 352425"/>
              <a:gd name="connsiteX2-369" fmla="*/ 100328 w 352425"/>
              <a:gd name="connsiteY2-370" fmla="*/ 38098 h 352425"/>
              <a:gd name="connsiteX3-371" fmla="*/ 100328 w 352425"/>
              <a:gd name="connsiteY3-372" fmla="*/ 209562 h 352425"/>
              <a:gd name="connsiteX4-373" fmla="*/ 138416 w 352425"/>
              <a:gd name="connsiteY4-374" fmla="*/ 247653 h 352425"/>
              <a:gd name="connsiteX5-375" fmla="*/ 314342 w 352425"/>
              <a:gd name="connsiteY5-376" fmla="*/ 247653 h 352425"/>
              <a:gd name="connsiteX6-377" fmla="*/ 352425 w 352425"/>
              <a:gd name="connsiteY6-378" fmla="*/ 285734 h 352425"/>
              <a:gd name="connsiteX7-379" fmla="*/ 352425 w 352425"/>
              <a:gd name="connsiteY7-380" fmla="*/ 314327 h 352425"/>
              <a:gd name="connsiteX8-381" fmla="*/ 314323 w 352425"/>
              <a:gd name="connsiteY8-382" fmla="*/ 352425 h 352425"/>
              <a:gd name="connsiteX9-383" fmla="*/ 38109 w 352425"/>
              <a:gd name="connsiteY9-384" fmla="*/ 352425 h 352425"/>
              <a:gd name="connsiteX10-385" fmla="*/ 0 w 352425"/>
              <a:gd name="connsiteY10-386" fmla="*/ 314316 h 352425"/>
              <a:gd name="connsiteX11-387" fmla="*/ 0 w 352425"/>
              <a:gd name="connsiteY11-388" fmla="*/ 38113 h 352425"/>
              <a:gd name="connsiteX12-389" fmla="*/ 38113 w 352425"/>
              <a:gd name="connsiteY12-390" fmla="*/ 0 h 352425"/>
              <a:gd name="connsiteX0-391" fmla="*/ 38113 w 352425"/>
              <a:gd name="connsiteY0-392" fmla="*/ 0 h 352425"/>
              <a:gd name="connsiteX1-393" fmla="*/ 62232 w 352425"/>
              <a:gd name="connsiteY1-394" fmla="*/ 0 h 352425"/>
              <a:gd name="connsiteX2-395" fmla="*/ 100328 w 352425"/>
              <a:gd name="connsiteY2-396" fmla="*/ 38098 h 352425"/>
              <a:gd name="connsiteX3-397" fmla="*/ 100328 w 352425"/>
              <a:gd name="connsiteY3-398" fmla="*/ 209562 h 352425"/>
              <a:gd name="connsiteX4-399" fmla="*/ 138416 w 352425"/>
              <a:gd name="connsiteY4-400" fmla="*/ 247653 h 352425"/>
              <a:gd name="connsiteX5-401" fmla="*/ 314342 w 352425"/>
              <a:gd name="connsiteY5-402" fmla="*/ 247653 h 352425"/>
              <a:gd name="connsiteX6-403" fmla="*/ 352425 w 352425"/>
              <a:gd name="connsiteY6-404" fmla="*/ 285734 h 352425"/>
              <a:gd name="connsiteX7-405" fmla="*/ 352425 w 352425"/>
              <a:gd name="connsiteY7-406" fmla="*/ 314327 h 352425"/>
              <a:gd name="connsiteX8-407" fmla="*/ 314323 w 352425"/>
              <a:gd name="connsiteY8-408" fmla="*/ 352425 h 352425"/>
              <a:gd name="connsiteX9-409" fmla="*/ 38109 w 352425"/>
              <a:gd name="connsiteY9-410" fmla="*/ 352425 h 352425"/>
              <a:gd name="connsiteX10-411" fmla="*/ 0 w 352425"/>
              <a:gd name="connsiteY10-412" fmla="*/ 314316 h 352425"/>
              <a:gd name="connsiteX11-413" fmla="*/ 0 w 352425"/>
              <a:gd name="connsiteY11-414" fmla="*/ 38113 h 352425"/>
              <a:gd name="connsiteX12-415" fmla="*/ 38113 w 352425"/>
              <a:gd name="connsiteY12-416" fmla="*/ 0 h 352425"/>
              <a:gd name="connsiteX0-417" fmla="*/ 38113 w 352425"/>
              <a:gd name="connsiteY0-418" fmla="*/ 0 h 352425"/>
              <a:gd name="connsiteX1-419" fmla="*/ 62232 w 352425"/>
              <a:gd name="connsiteY1-420" fmla="*/ 0 h 352425"/>
              <a:gd name="connsiteX2-421" fmla="*/ 100328 w 352425"/>
              <a:gd name="connsiteY2-422" fmla="*/ 38098 h 352425"/>
              <a:gd name="connsiteX3-423" fmla="*/ 100328 w 352425"/>
              <a:gd name="connsiteY3-424" fmla="*/ 209562 h 352425"/>
              <a:gd name="connsiteX4-425" fmla="*/ 138416 w 352425"/>
              <a:gd name="connsiteY4-426" fmla="*/ 247653 h 352425"/>
              <a:gd name="connsiteX5-427" fmla="*/ 314342 w 352425"/>
              <a:gd name="connsiteY5-428" fmla="*/ 247653 h 352425"/>
              <a:gd name="connsiteX6-429" fmla="*/ 352425 w 352425"/>
              <a:gd name="connsiteY6-430" fmla="*/ 285734 h 352425"/>
              <a:gd name="connsiteX7-431" fmla="*/ 352425 w 352425"/>
              <a:gd name="connsiteY7-432" fmla="*/ 314327 h 352425"/>
              <a:gd name="connsiteX8-433" fmla="*/ 314323 w 352425"/>
              <a:gd name="connsiteY8-434" fmla="*/ 352425 h 352425"/>
              <a:gd name="connsiteX9-435" fmla="*/ 38109 w 352425"/>
              <a:gd name="connsiteY9-436" fmla="*/ 352425 h 352425"/>
              <a:gd name="connsiteX10-437" fmla="*/ 0 w 352425"/>
              <a:gd name="connsiteY10-438" fmla="*/ 314316 h 352425"/>
              <a:gd name="connsiteX11-439" fmla="*/ 0 w 352425"/>
              <a:gd name="connsiteY11-440" fmla="*/ 38113 h 352425"/>
              <a:gd name="connsiteX12-441" fmla="*/ 38113 w 352425"/>
              <a:gd name="connsiteY12-442" fmla="*/ 0 h 352425"/>
              <a:gd name="connsiteX0-443" fmla="*/ 38113 w 352425"/>
              <a:gd name="connsiteY0-444" fmla="*/ 0 h 352425"/>
              <a:gd name="connsiteX1-445" fmla="*/ 62232 w 352425"/>
              <a:gd name="connsiteY1-446" fmla="*/ 0 h 352425"/>
              <a:gd name="connsiteX2-447" fmla="*/ 100328 w 352425"/>
              <a:gd name="connsiteY2-448" fmla="*/ 38098 h 352425"/>
              <a:gd name="connsiteX3-449" fmla="*/ 100328 w 352425"/>
              <a:gd name="connsiteY3-450" fmla="*/ 209562 h 352425"/>
              <a:gd name="connsiteX4-451" fmla="*/ 138416 w 352425"/>
              <a:gd name="connsiteY4-452" fmla="*/ 247653 h 352425"/>
              <a:gd name="connsiteX5-453" fmla="*/ 314342 w 352425"/>
              <a:gd name="connsiteY5-454" fmla="*/ 247653 h 352425"/>
              <a:gd name="connsiteX6-455" fmla="*/ 352425 w 352425"/>
              <a:gd name="connsiteY6-456" fmla="*/ 285734 h 352425"/>
              <a:gd name="connsiteX7-457" fmla="*/ 352425 w 352425"/>
              <a:gd name="connsiteY7-458" fmla="*/ 314327 h 352425"/>
              <a:gd name="connsiteX8-459" fmla="*/ 314323 w 352425"/>
              <a:gd name="connsiteY8-460" fmla="*/ 352425 h 352425"/>
              <a:gd name="connsiteX9-461" fmla="*/ 38109 w 352425"/>
              <a:gd name="connsiteY9-462" fmla="*/ 352425 h 352425"/>
              <a:gd name="connsiteX10-463" fmla="*/ 0 w 352425"/>
              <a:gd name="connsiteY10-464" fmla="*/ 314316 h 352425"/>
              <a:gd name="connsiteX11-465" fmla="*/ 0 w 352425"/>
              <a:gd name="connsiteY11-466" fmla="*/ 38113 h 352425"/>
              <a:gd name="connsiteX12-467" fmla="*/ 38113 w 352425"/>
              <a:gd name="connsiteY12-468" fmla="*/ 0 h 352425"/>
              <a:gd name="connsiteX0-469" fmla="*/ 38113 w 352425"/>
              <a:gd name="connsiteY0-470" fmla="*/ 0 h 352425"/>
              <a:gd name="connsiteX1-471" fmla="*/ 62232 w 352425"/>
              <a:gd name="connsiteY1-472" fmla="*/ 0 h 352425"/>
              <a:gd name="connsiteX2-473" fmla="*/ 100328 w 352425"/>
              <a:gd name="connsiteY2-474" fmla="*/ 38098 h 352425"/>
              <a:gd name="connsiteX3-475" fmla="*/ 100328 w 352425"/>
              <a:gd name="connsiteY3-476" fmla="*/ 209562 h 352425"/>
              <a:gd name="connsiteX4-477" fmla="*/ 138416 w 352425"/>
              <a:gd name="connsiteY4-478" fmla="*/ 247653 h 352425"/>
              <a:gd name="connsiteX5-479" fmla="*/ 314342 w 352425"/>
              <a:gd name="connsiteY5-480" fmla="*/ 247653 h 352425"/>
              <a:gd name="connsiteX6-481" fmla="*/ 352425 w 352425"/>
              <a:gd name="connsiteY6-482" fmla="*/ 285734 h 352425"/>
              <a:gd name="connsiteX7-483" fmla="*/ 352425 w 352425"/>
              <a:gd name="connsiteY7-484" fmla="*/ 314327 h 352425"/>
              <a:gd name="connsiteX8-485" fmla="*/ 314323 w 352425"/>
              <a:gd name="connsiteY8-486" fmla="*/ 352425 h 352425"/>
              <a:gd name="connsiteX9-487" fmla="*/ 38109 w 352425"/>
              <a:gd name="connsiteY9-488" fmla="*/ 352425 h 352425"/>
              <a:gd name="connsiteX10-489" fmla="*/ 0 w 352425"/>
              <a:gd name="connsiteY10-490" fmla="*/ 314316 h 352425"/>
              <a:gd name="connsiteX11-491" fmla="*/ 0 w 352425"/>
              <a:gd name="connsiteY11-492" fmla="*/ 38113 h 352425"/>
              <a:gd name="connsiteX12-493" fmla="*/ 38113 w 352425"/>
              <a:gd name="connsiteY12-494" fmla="*/ 0 h 352425"/>
              <a:gd name="connsiteX0-495" fmla="*/ 38113 w 352425"/>
              <a:gd name="connsiteY0-496" fmla="*/ 0 h 352425"/>
              <a:gd name="connsiteX1-497" fmla="*/ 62232 w 352425"/>
              <a:gd name="connsiteY1-498" fmla="*/ 0 h 352425"/>
              <a:gd name="connsiteX2-499" fmla="*/ 100328 w 352425"/>
              <a:gd name="connsiteY2-500" fmla="*/ 38098 h 352425"/>
              <a:gd name="connsiteX3-501" fmla="*/ 100328 w 352425"/>
              <a:gd name="connsiteY3-502" fmla="*/ 209562 h 352425"/>
              <a:gd name="connsiteX4-503" fmla="*/ 138416 w 352425"/>
              <a:gd name="connsiteY4-504" fmla="*/ 247653 h 352425"/>
              <a:gd name="connsiteX5-505" fmla="*/ 314342 w 352425"/>
              <a:gd name="connsiteY5-506" fmla="*/ 247653 h 352425"/>
              <a:gd name="connsiteX6-507" fmla="*/ 352425 w 352425"/>
              <a:gd name="connsiteY6-508" fmla="*/ 285734 h 352425"/>
              <a:gd name="connsiteX7-509" fmla="*/ 352425 w 352425"/>
              <a:gd name="connsiteY7-510" fmla="*/ 314327 h 352425"/>
              <a:gd name="connsiteX8-511" fmla="*/ 314323 w 352425"/>
              <a:gd name="connsiteY8-512" fmla="*/ 352425 h 352425"/>
              <a:gd name="connsiteX9-513" fmla="*/ 38109 w 352425"/>
              <a:gd name="connsiteY9-514" fmla="*/ 352425 h 352425"/>
              <a:gd name="connsiteX10-515" fmla="*/ 0 w 352425"/>
              <a:gd name="connsiteY10-516" fmla="*/ 314316 h 352425"/>
              <a:gd name="connsiteX11-517" fmla="*/ 0 w 352425"/>
              <a:gd name="connsiteY11-518" fmla="*/ 38113 h 352425"/>
              <a:gd name="connsiteX12-519" fmla="*/ 38113 w 352425"/>
              <a:gd name="connsiteY12-520" fmla="*/ 0 h 352425"/>
              <a:gd name="connsiteX0-521" fmla="*/ 38113 w 352425"/>
              <a:gd name="connsiteY0-522" fmla="*/ 0 h 352425"/>
              <a:gd name="connsiteX1-523" fmla="*/ 62232 w 352425"/>
              <a:gd name="connsiteY1-524" fmla="*/ 0 h 352425"/>
              <a:gd name="connsiteX2-525" fmla="*/ 100328 w 352425"/>
              <a:gd name="connsiteY2-526" fmla="*/ 38098 h 352425"/>
              <a:gd name="connsiteX3-527" fmla="*/ 100328 w 352425"/>
              <a:gd name="connsiteY3-528" fmla="*/ 209562 h 352425"/>
              <a:gd name="connsiteX4-529" fmla="*/ 138416 w 352425"/>
              <a:gd name="connsiteY4-530" fmla="*/ 247653 h 352425"/>
              <a:gd name="connsiteX5-531" fmla="*/ 314342 w 352425"/>
              <a:gd name="connsiteY5-532" fmla="*/ 247653 h 352425"/>
              <a:gd name="connsiteX6-533" fmla="*/ 352425 w 352425"/>
              <a:gd name="connsiteY6-534" fmla="*/ 285734 h 352425"/>
              <a:gd name="connsiteX7-535" fmla="*/ 352425 w 352425"/>
              <a:gd name="connsiteY7-536" fmla="*/ 314327 h 352425"/>
              <a:gd name="connsiteX8-537" fmla="*/ 314323 w 352425"/>
              <a:gd name="connsiteY8-538" fmla="*/ 352425 h 352425"/>
              <a:gd name="connsiteX9-539" fmla="*/ 38109 w 352425"/>
              <a:gd name="connsiteY9-540" fmla="*/ 352425 h 352425"/>
              <a:gd name="connsiteX10-541" fmla="*/ 0 w 352425"/>
              <a:gd name="connsiteY10-542" fmla="*/ 314316 h 352425"/>
              <a:gd name="connsiteX11-543" fmla="*/ 0 w 352425"/>
              <a:gd name="connsiteY11-544" fmla="*/ 38113 h 352425"/>
              <a:gd name="connsiteX12-545" fmla="*/ 38113 w 352425"/>
              <a:gd name="connsiteY12-546" fmla="*/ 0 h 352425"/>
              <a:gd name="connsiteX0-547" fmla="*/ 38113 w 352425"/>
              <a:gd name="connsiteY0-548" fmla="*/ 0 h 352425"/>
              <a:gd name="connsiteX1-549" fmla="*/ 62232 w 352425"/>
              <a:gd name="connsiteY1-550" fmla="*/ 0 h 352425"/>
              <a:gd name="connsiteX2-551" fmla="*/ 100328 w 352425"/>
              <a:gd name="connsiteY2-552" fmla="*/ 38098 h 352425"/>
              <a:gd name="connsiteX3-553" fmla="*/ 100328 w 352425"/>
              <a:gd name="connsiteY3-554" fmla="*/ 209562 h 352425"/>
              <a:gd name="connsiteX4-555" fmla="*/ 138416 w 352425"/>
              <a:gd name="connsiteY4-556" fmla="*/ 247653 h 352425"/>
              <a:gd name="connsiteX5-557" fmla="*/ 314342 w 352425"/>
              <a:gd name="connsiteY5-558" fmla="*/ 247653 h 352425"/>
              <a:gd name="connsiteX6-559" fmla="*/ 352425 w 352425"/>
              <a:gd name="connsiteY6-560" fmla="*/ 285734 h 352425"/>
              <a:gd name="connsiteX7-561" fmla="*/ 352425 w 352425"/>
              <a:gd name="connsiteY7-562" fmla="*/ 314327 h 352425"/>
              <a:gd name="connsiteX8-563" fmla="*/ 314323 w 352425"/>
              <a:gd name="connsiteY8-564" fmla="*/ 352425 h 352425"/>
              <a:gd name="connsiteX9-565" fmla="*/ 38109 w 352425"/>
              <a:gd name="connsiteY9-566" fmla="*/ 352425 h 352425"/>
              <a:gd name="connsiteX10-567" fmla="*/ 0 w 352425"/>
              <a:gd name="connsiteY10-568" fmla="*/ 314316 h 352425"/>
              <a:gd name="connsiteX11-569" fmla="*/ 0 w 352425"/>
              <a:gd name="connsiteY11-570" fmla="*/ 38113 h 352425"/>
              <a:gd name="connsiteX12-571" fmla="*/ 38113 w 352425"/>
              <a:gd name="connsiteY12-572" fmla="*/ 0 h 3524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352425" h="352425">
                <a:moveTo>
                  <a:pt x="38113" y="0"/>
                </a:moveTo>
                <a:cubicBezTo>
                  <a:pt x="38113" y="0"/>
                  <a:pt x="62233" y="1"/>
                  <a:pt x="62232" y="0"/>
                </a:cubicBezTo>
                <a:cubicBezTo>
                  <a:pt x="84551" y="1"/>
                  <a:pt x="100329" y="15781"/>
                  <a:pt x="100328" y="38098"/>
                </a:cubicBezTo>
                <a:cubicBezTo>
                  <a:pt x="100329" y="38099"/>
                  <a:pt x="100329" y="209563"/>
                  <a:pt x="100328" y="209562"/>
                </a:cubicBezTo>
                <a:cubicBezTo>
                  <a:pt x="100329" y="231876"/>
                  <a:pt x="116104" y="247654"/>
                  <a:pt x="138416" y="247653"/>
                </a:cubicBezTo>
                <a:cubicBezTo>
                  <a:pt x="138417" y="247654"/>
                  <a:pt x="314343" y="247654"/>
                  <a:pt x="314342" y="247653"/>
                </a:cubicBezTo>
                <a:cubicBezTo>
                  <a:pt x="336652" y="247654"/>
                  <a:pt x="352426" y="263426"/>
                  <a:pt x="352425" y="285734"/>
                </a:cubicBezTo>
                <a:cubicBezTo>
                  <a:pt x="352426" y="285735"/>
                  <a:pt x="352426" y="314328"/>
                  <a:pt x="352425" y="314327"/>
                </a:cubicBezTo>
                <a:cubicBezTo>
                  <a:pt x="352426" y="336646"/>
                  <a:pt x="336644" y="352426"/>
                  <a:pt x="314323" y="352425"/>
                </a:cubicBezTo>
                <a:cubicBezTo>
                  <a:pt x="314324" y="352426"/>
                  <a:pt x="38110" y="352426"/>
                  <a:pt x="38109" y="352425"/>
                </a:cubicBezTo>
                <a:cubicBezTo>
                  <a:pt x="15787" y="352426"/>
                  <a:pt x="1" y="336640"/>
                  <a:pt x="0" y="314316"/>
                </a:cubicBezTo>
                <a:cubicBezTo>
                  <a:pt x="1" y="314317"/>
                  <a:pt x="1" y="38114"/>
                  <a:pt x="0" y="38113"/>
                </a:cubicBezTo>
                <a:cubicBezTo>
                  <a:pt x="1" y="15790"/>
                  <a:pt x="15788" y="0"/>
                  <a:pt x="38113" y="0"/>
                </a:cubicBezTo>
                <a:close/>
              </a:path>
            </a:pathLst>
          </a:custGeom>
          <a:gradFill>
            <a:gsLst>
              <a:gs pos="88000">
                <a:schemeClr val="accent1"/>
              </a:gs>
              <a:gs pos="0">
                <a:schemeClr val="accent1">
                  <a:lumMod val="25000"/>
                  <a:lumOff val="75000"/>
                </a:schemeClr>
              </a:gs>
            </a:gsLst>
            <a:lin ang="8100000" scaled="1"/>
          </a:gradFill>
          <a:ln>
            <a:noFill/>
          </a:ln>
          <a:effectLst>
            <a:outerShdw blurRad="101600" dist="38100" dir="13500000" algn="br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14"/>
          <p:cNvSpPr/>
          <p:nvPr>
            <p:custDataLst>
              <p:tags r:id="rId5"/>
            </p:custDataLst>
          </p:nvPr>
        </p:nvSpPr>
        <p:spPr>
          <a:xfrm rot="16200000" flipH="1">
            <a:off x="11196789" y="1393927"/>
            <a:ext cx="352425" cy="352425"/>
          </a:xfrm>
          <a:custGeom>
            <a:avLst/>
            <a:gdLst>
              <a:gd name="connsiteX0" fmla="*/ 38113 w 352425"/>
              <a:gd name="connsiteY0" fmla="*/ 0 h 352425"/>
              <a:gd name="connsiteX1" fmla="*/ 62232 w 352425"/>
              <a:gd name="connsiteY1" fmla="*/ 0 h 352425"/>
              <a:gd name="connsiteX2" fmla="*/ 100328 w 352425"/>
              <a:gd name="connsiteY2" fmla="*/ 38098 h 352425"/>
              <a:gd name="connsiteX3" fmla="*/ 100328 w 352425"/>
              <a:gd name="connsiteY3" fmla="*/ 209562 h 352425"/>
              <a:gd name="connsiteX4" fmla="*/ 138416 w 352425"/>
              <a:gd name="connsiteY4" fmla="*/ 247653 h 352425"/>
              <a:gd name="connsiteX5" fmla="*/ 314342 w 352425"/>
              <a:gd name="connsiteY5" fmla="*/ 247653 h 352425"/>
              <a:gd name="connsiteX6" fmla="*/ 352425 w 352425"/>
              <a:gd name="connsiteY6" fmla="*/ 285734 h 352425"/>
              <a:gd name="connsiteX7" fmla="*/ 352425 w 352425"/>
              <a:gd name="connsiteY7" fmla="*/ 314327 h 352425"/>
              <a:gd name="connsiteX8" fmla="*/ 314323 w 352425"/>
              <a:gd name="connsiteY8" fmla="*/ 352425 h 352425"/>
              <a:gd name="connsiteX9" fmla="*/ 38109 w 352425"/>
              <a:gd name="connsiteY9" fmla="*/ 352425 h 352425"/>
              <a:gd name="connsiteX10" fmla="*/ 0 w 352425"/>
              <a:gd name="connsiteY10" fmla="*/ 314316 h 352425"/>
              <a:gd name="connsiteX11" fmla="*/ 0 w 352425"/>
              <a:gd name="connsiteY11" fmla="*/ 38113 h 352425"/>
              <a:gd name="connsiteX12" fmla="*/ 38113 w 352425"/>
              <a:gd name="connsiteY12" fmla="*/ 0 h 352425"/>
              <a:gd name="connsiteX0-1" fmla="*/ 38113 w 352425"/>
              <a:gd name="connsiteY0-2" fmla="*/ 0 h 352425"/>
              <a:gd name="connsiteX1-3" fmla="*/ 62232 w 352425"/>
              <a:gd name="connsiteY1-4" fmla="*/ 0 h 352425"/>
              <a:gd name="connsiteX2-5" fmla="*/ 100328 w 352425"/>
              <a:gd name="connsiteY2-6" fmla="*/ 38098 h 352425"/>
              <a:gd name="connsiteX3-7" fmla="*/ 100328 w 352425"/>
              <a:gd name="connsiteY3-8" fmla="*/ 209562 h 352425"/>
              <a:gd name="connsiteX4-9" fmla="*/ 138416 w 352425"/>
              <a:gd name="connsiteY4-10" fmla="*/ 247653 h 352425"/>
              <a:gd name="connsiteX5-11" fmla="*/ 314342 w 352425"/>
              <a:gd name="connsiteY5-12" fmla="*/ 247653 h 352425"/>
              <a:gd name="connsiteX6-13" fmla="*/ 352425 w 352425"/>
              <a:gd name="connsiteY6-14" fmla="*/ 285734 h 352425"/>
              <a:gd name="connsiteX7-15" fmla="*/ 352425 w 352425"/>
              <a:gd name="connsiteY7-16" fmla="*/ 314327 h 352425"/>
              <a:gd name="connsiteX8-17" fmla="*/ 314323 w 352425"/>
              <a:gd name="connsiteY8-18" fmla="*/ 352425 h 352425"/>
              <a:gd name="connsiteX9-19" fmla="*/ 38109 w 352425"/>
              <a:gd name="connsiteY9-20" fmla="*/ 352425 h 352425"/>
              <a:gd name="connsiteX10-21" fmla="*/ 0 w 352425"/>
              <a:gd name="connsiteY10-22" fmla="*/ 314316 h 352425"/>
              <a:gd name="connsiteX11-23" fmla="*/ 0 w 352425"/>
              <a:gd name="connsiteY11-24" fmla="*/ 38113 h 352425"/>
              <a:gd name="connsiteX12-25" fmla="*/ 38113 w 352425"/>
              <a:gd name="connsiteY12-26" fmla="*/ 0 h 352425"/>
              <a:gd name="connsiteX0-27" fmla="*/ 38113 w 352425"/>
              <a:gd name="connsiteY0-28" fmla="*/ 0 h 352425"/>
              <a:gd name="connsiteX1-29" fmla="*/ 62232 w 352425"/>
              <a:gd name="connsiteY1-30" fmla="*/ 0 h 352425"/>
              <a:gd name="connsiteX2-31" fmla="*/ 100328 w 352425"/>
              <a:gd name="connsiteY2-32" fmla="*/ 38098 h 352425"/>
              <a:gd name="connsiteX3-33" fmla="*/ 100328 w 352425"/>
              <a:gd name="connsiteY3-34" fmla="*/ 209562 h 352425"/>
              <a:gd name="connsiteX4-35" fmla="*/ 138416 w 352425"/>
              <a:gd name="connsiteY4-36" fmla="*/ 247653 h 352425"/>
              <a:gd name="connsiteX5-37" fmla="*/ 314342 w 352425"/>
              <a:gd name="connsiteY5-38" fmla="*/ 247653 h 352425"/>
              <a:gd name="connsiteX6-39" fmla="*/ 352425 w 352425"/>
              <a:gd name="connsiteY6-40" fmla="*/ 285734 h 352425"/>
              <a:gd name="connsiteX7-41" fmla="*/ 352425 w 352425"/>
              <a:gd name="connsiteY7-42" fmla="*/ 314327 h 352425"/>
              <a:gd name="connsiteX8-43" fmla="*/ 314323 w 352425"/>
              <a:gd name="connsiteY8-44" fmla="*/ 352425 h 352425"/>
              <a:gd name="connsiteX9-45" fmla="*/ 38109 w 352425"/>
              <a:gd name="connsiteY9-46" fmla="*/ 352425 h 352425"/>
              <a:gd name="connsiteX10-47" fmla="*/ 0 w 352425"/>
              <a:gd name="connsiteY10-48" fmla="*/ 314316 h 352425"/>
              <a:gd name="connsiteX11-49" fmla="*/ 0 w 352425"/>
              <a:gd name="connsiteY11-50" fmla="*/ 38113 h 352425"/>
              <a:gd name="connsiteX12-51" fmla="*/ 38113 w 352425"/>
              <a:gd name="connsiteY12-52" fmla="*/ 0 h 352425"/>
              <a:gd name="connsiteX0-53" fmla="*/ 38113 w 352425"/>
              <a:gd name="connsiteY0-54" fmla="*/ 0 h 352425"/>
              <a:gd name="connsiteX1-55" fmla="*/ 62232 w 352425"/>
              <a:gd name="connsiteY1-56" fmla="*/ 0 h 352425"/>
              <a:gd name="connsiteX2-57" fmla="*/ 100328 w 352425"/>
              <a:gd name="connsiteY2-58" fmla="*/ 38098 h 352425"/>
              <a:gd name="connsiteX3-59" fmla="*/ 100328 w 352425"/>
              <a:gd name="connsiteY3-60" fmla="*/ 209562 h 352425"/>
              <a:gd name="connsiteX4-61" fmla="*/ 138416 w 352425"/>
              <a:gd name="connsiteY4-62" fmla="*/ 247653 h 352425"/>
              <a:gd name="connsiteX5-63" fmla="*/ 314342 w 352425"/>
              <a:gd name="connsiteY5-64" fmla="*/ 247653 h 352425"/>
              <a:gd name="connsiteX6-65" fmla="*/ 352425 w 352425"/>
              <a:gd name="connsiteY6-66" fmla="*/ 285734 h 352425"/>
              <a:gd name="connsiteX7-67" fmla="*/ 352425 w 352425"/>
              <a:gd name="connsiteY7-68" fmla="*/ 314327 h 352425"/>
              <a:gd name="connsiteX8-69" fmla="*/ 314323 w 352425"/>
              <a:gd name="connsiteY8-70" fmla="*/ 352425 h 352425"/>
              <a:gd name="connsiteX9-71" fmla="*/ 38109 w 352425"/>
              <a:gd name="connsiteY9-72" fmla="*/ 352425 h 352425"/>
              <a:gd name="connsiteX10-73" fmla="*/ 0 w 352425"/>
              <a:gd name="connsiteY10-74" fmla="*/ 314316 h 352425"/>
              <a:gd name="connsiteX11-75" fmla="*/ 0 w 352425"/>
              <a:gd name="connsiteY11-76" fmla="*/ 38113 h 352425"/>
              <a:gd name="connsiteX12-77" fmla="*/ 38113 w 352425"/>
              <a:gd name="connsiteY12-78" fmla="*/ 0 h 352425"/>
              <a:gd name="connsiteX0-79" fmla="*/ 38113 w 352425"/>
              <a:gd name="connsiteY0-80" fmla="*/ 0 h 352425"/>
              <a:gd name="connsiteX1-81" fmla="*/ 62232 w 352425"/>
              <a:gd name="connsiteY1-82" fmla="*/ 0 h 352425"/>
              <a:gd name="connsiteX2-83" fmla="*/ 100328 w 352425"/>
              <a:gd name="connsiteY2-84" fmla="*/ 38098 h 352425"/>
              <a:gd name="connsiteX3-85" fmla="*/ 100328 w 352425"/>
              <a:gd name="connsiteY3-86" fmla="*/ 209562 h 352425"/>
              <a:gd name="connsiteX4-87" fmla="*/ 138416 w 352425"/>
              <a:gd name="connsiteY4-88" fmla="*/ 247653 h 352425"/>
              <a:gd name="connsiteX5-89" fmla="*/ 314342 w 352425"/>
              <a:gd name="connsiteY5-90" fmla="*/ 247653 h 352425"/>
              <a:gd name="connsiteX6-91" fmla="*/ 352425 w 352425"/>
              <a:gd name="connsiteY6-92" fmla="*/ 285734 h 352425"/>
              <a:gd name="connsiteX7-93" fmla="*/ 352425 w 352425"/>
              <a:gd name="connsiteY7-94" fmla="*/ 314327 h 352425"/>
              <a:gd name="connsiteX8-95" fmla="*/ 314323 w 352425"/>
              <a:gd name="connsiteY8-96" fmla="*/ 352425 h 352425"/>
              <a:gd name="connsiteX9-97" fmla="*/ 38109 w 352425"/>
              <a:gd name="connsiteY9-98" fmla="*/ 352425 h 352425"/>
              <a:gd name="connsiteX10-99" fmla="*/ 0 w 352425"/>
              <a:gd name="connsiteY10-100" fmla="*/ 314316 h 352425"/>
              <a:gd name="connsiteX11-101" fmla="*/ 0 w 352425"/>
              <a:gd name="connsiteY11-102" fmla="*/ 38113 h 352425"/>
              <a:gd name="connsiteX12-103" fmla="*/ 38113 w 352425"/>
              <a:gd name="connsiteY12-104" fmla="*/ 0 h 352425"/>
              <a:gd name="connsiteX0-105" fmla="*/ 38113 w 352425"/>
              <a:gd name="connsiteY0-106" fmla="*/ 0 h 352425"/>
              <a:gd name="connsiteX1-107" fmla="*/ 62232 w 352425"/>
              <a:gd name="connsiteY1-108" fmla="*/ 0 h 352425"/>
              <a:gd name="connsiteX2-109" fmla="*/ 100328 w 352425"/>
              <a:gd name="connsiteY2-110" fmla="*/ 38098 h 352425"/>
              <a:gd name="connsiteX3-111" fmla="*/ 100328 w 352425"/>
              <a:gd name="connsiteY3-112" fmla="*/ 209562 h 352425"/>
              <a:gd name="connsiteX4-113" fmla="*/ 138416 w 352425"/>
              <a:gd name="connsiteY4-114" fmla="*/ 247653 h 352425"/>
              <a:gd name="connsiteX5-115" fmla="*/ 314342 w 352425"/>
              <a:gd name="connsiteY5-116" fmla="*/ 247653 h 352425"/>
              <a:gd name="connsiteX6-117" fmla="*/ 352425 w 352425"/>
              <a:gd name="connsiteY6-118" fmla="*/ 285734 h 352425"/>
              <a:gd name="connsiteX7-119" fmla="*/ 352425 w 352425"/>
              <a:gd name="connsiteY7-120" fmla="*/ 314327 h 352425"/>
              <a:gd name="connsiteX8-121" fmla="*/ 314323 w 352425"/>
              <a:gd name="connsiteY8-122" fmla="*/ 352425 h 352425"/>
              <a:gd name="connsiteX9-123" fmla="*/ 38109 w 352425"/>
              <a:gd name="connsiteY9-124" fmla="*/ 352425 h 352425"/>
              <a:gd name="connsiteX10-125" fmla="*/ 0 w 352425"/>
              <a:gd name="connsiteY10-126" fmla="*/ 314316 h 352425"/>
              <a:gd name="connsiteX11-127" fmla="*/ 0 w 352425"/>
              <a:gd name="connsiteY11-128" fmla="*/ 38113 h 352425"/>
              <a:gd name="connsiteX12-129" fmla="*/ 38113 w 352425"/>
              <a:gd name="connsiteY12-130" fmla="*/ 0 h 352425"/>
              <a:gd name="connsiteX0-131" fmla="*/ 38113 w 352425"/>
              <a:gd name="connsiteY0-132" fmla="*/ 0 h 352425"/>
              <a:gd name="connsiteX1-133" fmla="*/ 62232 w 352425"/>
              <a:gd name="connsiteY1-134" fmla="*/ 0 h 352425"/>
              <a:gd name="connsiteX2-135" fmla="*/ 100328 w 352425"/>
              <a:gd name="connsiteY2-136" fmla="*/ 38098 h 352425"/>
              <a:gd name="connsiteX3-137" fmla="*/ 100328 w 352425"/>
              <a:gd name="connsiteY3-138" fmla="*/ 209562 h 352425"/>
              <a:gd name="connsiteX4-139" fmla="*/ 138416 w 352425"/>
              <a:gd name="connsiteY4-140" fmla="*/ 247653 h 352425"/>
              <a:gd name="connsiteX5-141" fmla="*/ 314342 w 352425"/>
              <a:gd name="connsiteY5-142" fmla="*/ 247653 h 352425"/>
              <a:gd name="connsiteX6-143" fmla="*/ 352425 w 352425"/>
              <a:gd name="connsiteY6-144" fmla="*/ 285734 h 352425"/>
              <a:gd name="connsiteX7-145" fmla="*/ 352425 w 352425"/>
              <a:gd name="connsiteY7-146" fmla="*/ 314327 h 352425"/>
              <a:gd name="connsiteX8-147" fmla="*/ 314323 w 352425"/>
              <a:gd name="connsiteY8-148" fmla="*/ 352425 h 352425"/>
              <a:gd name="connsiteX9-149" fmla="*/ 38109 w 352425"/>
              <a:gd name="connsiteY9-150" fmla="*/ 352425 h 352425"/>
              <a:gd name="connsiteX10-151" fmla="*/ 0 w 352425"/>
              <a:gd name="connsiteY10-152" fmla="*/ 314316 h 352425"/>
              <a:gd name="connsiteX11-153" fmla="*/ 0 w 352425"/>
              <a:gd name="connsiteY11-154" fmla="*/ 38113 h 352425"/>
              <a:gd name="connsiteX12-155" fmla="*/ 38113 w 352425"/>
              <a:gd name="connsiteY12-156" fmla="*/ 0 h 352425"/>
              <a:gd name="connsiteX0-157" fmla="*/ 38113 w 352425"/>
              <a:gd name="connsiteY0-158" fmla="*/ 0 h 352425"/>
              <a:gd name="connsiteX1-159" fmla="*/ 62232 w 352425"/>
              <a:gd name="connsiteY1-160" fmla="*/ 0 h 352425"/>
              <a:gd name="connsiteX2-161" fmla="*/ 100328 w 352425"/>
              <a:gd name="connsiteY2-162" fmla="*/ 38098 h 352425"/>
              <a:gd name="connsiteX3-163" fmla="*/ 100328 w 352425"/>
              <a:gd name="connsiteY3-164" fmla="*/ 209562 h 352425"/>
              <a:gd name="connsiteX4-165" fmla="*/ 138416 w 352425"/>
              <a:gd name="connsiteY4-166" fmla="*/ 247653 h 352425"/>
              <a:gd name="connsiteX5-167" fmla="*/ 314342 w 352425"/>
              <a:gd name="connsiteY5-168" fmla="*/ 247653 h 352425"/>
              <a:gd name="connsiteX6-169" fmla="*/ 352425 w 352425"/>
              <a:gd name="connsiteY6-170" fmla="*/ 285734 h 352425"/>
              <a:gd name="connsiteX7-171" fmla="*/ 352425 w 352425"/>
              <a:gd name="connsiteY7-172" fmla="*/ 314327 h 352425"/>
              <a:gd name="connsiteX8-173" fmla="*/ 314323 w 352425"/>
              <a:gd name="connsiteY8-174" fmla="*/ 352425 h 352425"/>
              <a:gd name="connsiteX9-175" fmla="*/ 38109 w 352425"/>
              <a:gd name="connsiteY9-176" fmla="*/ 352425 h 352425"/>
              <a:gd name="connsiteX10-177" fmla="*/ 0 w 352425"/>
              <a:gd name="connsiteY10-178" fmla="*/ 314316 h 352425"/>
              <a:gd name="connsiteX11-179" fmla="*/ 0 w 352425"/>
              <a:gd name="connsiteY11-180" fmla="*/ 38113 h 352425"/>
              <a:gd name="connsiteX12-181" fmla="*/ 38113 w 352425"/>
              <a:gd name="connsiteY12-182" fmla="*/ 0 h 352425"/>
              <a:gd name="connsiteX0-183" fmla="*/ 38113 w 352425"/>
              <a:gd name="connsiteY0-184" fmla="*/ 0 h 352425"/>
              <a:gd name="connsiteX1-185" fmla="*/ 62232 w 352425"/>
              <a:gd name="connsiteY1-186" fmla="*/ 0 h 352425"/>
              <a:gd name="connsiteX2-187" fmla="*/ 100328 w 352425"/>
              <a:gd name="connsiteY2-188" fmla="*/ 38098 h 352425"/>
              <a:gd name="connsiteX3-189" fmla="*/ 100328 w 352425"/>
              <a:gd name="connsiteY3-190" fmla="*/ 209562 h 352425"/>
              <a:gd name="connsiteX4-191" fmla="*/ 138416 w 352425"/>
              <a:gd name="connsiteY4-192" fmla="*/ 247653 h 352425"/>
              <a:gd name="connsiteX5-193" fmla="*/ 314342 w 352425"/>
              <a:gd name="connsiteY5-194" fmla="*/ 247653 h 352425"/>
              <a:gd name="connsiteX6-195" fmla="*/ 352425 w 352425"/>
              <a:gd name="connsiteY6-196" fmla="*/ 285734 h 352425"/>
              <a:gd name="connsiteX7-197" fmla="*/ 352425 w 352425"/>
              <a:gd name="connsiteY7-198" fmla="*/ 314327 h 352425"/>
              <a:gd name="connsiteX8-199" fmla="*/ 314323 w 352425"/>
              <a:gd name="connsiteY8-200" fmla="*/ 352425 h 352425"/>
              <a:gd name="connsiteX9-201" fmla="*/ 38109 w 352425"/>
              <a:gd name="connsiteY9-202" fmla="*/ 352425 h 352425"/>
              <a:gd name="connsiteX10-203" fmla="*/ 0 w 352425"/>
              <a:gd name="connsiteY10-204" fmla="*/ 314316 h 352425"/>
              <a:gd name="connsiteX11-205" fmla="*/ 0 w 352425"/>
              <a:gd name="connsiteY11-206" fmla="*/ 38113 h 352425"/>
              <a:gd name="connsiteX12-207" fmla="*/ 38113 w 352425"/>
              <a:gd name="connsiteY12-208" fmla="*/ 0 h 352425"/>
              <a:gd name="connsiteX0-209" fmla="*/ 38113 w 352425"/>
              <a:gd name="connsiteY0-210" fmla="*/ 0 h 352425"/>
              <a:gd name="connsiteX1-211" fmla="*/ 62232 w 352425"/>
              <a:gd name="connsiteY1-212" fmla="*/ 0 h 352425"/>
              <a:gd name="connsiteX2-213" fmla="*/ 100328 w 352425"/>
              <a:gd name="connsiteY2-214" fmla="*/ 38098 h 352425"/>
              <a:gd name="connsiteX3-215" fmla="*/ 100328 w 352425"/>
              <a:gd name="connsiteY3-216" fmla="*/ 209562 h 352425"/>
              <a:gd name="connsiteX4-217" fmla="*/ 138416 w 352425"/>
              <a:gd name="connsiteY4-218" fmla="*/ 247653 h 352425"/>
              <a:gd name="connsiteX5-219" fmla="*/ 314342 w 352425"/>
              <a:gd name="connsiteY5-220" fmla="*/ 247653 h 352425"/>
              <a:gd name="connsiteX6-221" fmla="*/ 352425 w 352425"/>
              <a:gd name="connsiteY6-222" fmla="*/ 285734 h 352425"/>
              <a:gd name="connsiteX7-223" fmla="*/ 352425 w 352425"/>
              <a:gd name="connsiteY7-224" fmla="*/ 314327 h 352425"/>
              <a:gd name="connsiteX8-225" fmla="*/ 314323 w 352425"/>
              <a:gd name="connsiteY8-226" fmla="*/ 352425 h 352425"/>
              <a:gd name="connsiteX9-227" fmla="*/ 38109 w 352425"/>
              <a:gd name="connsiteY9-228" fmla="*/ 352425 h 352425"/>
              <a:gd name="connsiteX10-229" fmla="*/ 0 w 352425"/>
              <a:gd name="connsiteY10-230" fmla="*/ 314316 h 352425"/>
              <a:gd name="connsiteX11-231" fmla="*/ 0 w 352425"/>
              <a:gd name="connsiteY11-232" fmla="*/ 38113 h 352425"/>
              <a:gd name="connsiteX12-233" fmla="*/ 38113 w 352425"/>
              <a:gd name="connsiteY12-234" fmla="*/ 0 h 352425"/>
              <a:gd name="connsiteX0-235" fmla="*/ 38113 w 352425"/>
              <a:gd name="connsiteY0-236" fmla="*/ 0 h 352425"/>
              <a:gd name="connsiteX1-237" fmla="*/ 62232 w 352425"/>
              <a:gd name="connsiteY1-238" fmla="*/ 0 h 352425"/>
              <a:gd name="connsiteX2-239" fmla="*/ 100328 w 352425"/>
              <a:gd name="connsiteY2-240" fmla="*/ 38098 h 352425"/>
              <a:gd name="connsiteX3-241" fmla="*/ 100328 w 352425"/>
              <a:gd name="connsiteY3-242" fmla="*/ 209562 h 352425"/>
              <a:gd name="connsiteX4-243" fmla="*/ 138416 w 352425"/>
              <a:gd name="connsiteY4-244" fmla="*/ 247653 h 352425"/>
              <a:gd name="connsiteX5-245" fmla="*/ 314342 w 352425"/>
              <a:gd name="connsiteY5-246" fmla="*/ 247653 h 352425"/>
              <a:gd name="connsiteX6-247" fmla="*/ 352425 w 352425"/>
              <a:gd name="connsiteY6-248" fmla="*/ 285734 h 352425"/>
              <a:gd name="connsiteX7-249" fmla="*/ 352425 w 352425"/>
              <a:gd name="connsiteY7-250" fmla="*/ 314327 h 352425"/>
              <a:gd name="connsiteX8-251" fmla="*/ 314323 w 352425"/>
              <a:gd name="connsiteY8-252" fmla="*/ 352425 h 352425"/>
              <a:gd name="connsiteX9-253" fmla="*/ 38109 w 352425"/>
              <a:gd name="connsiteY9-254" fmla="*/ 352425 h 352425"/>
              <a:gd name="connsiteX10-255" fmla="*/ 0 w 352425"/>
              <a:gd name="connsiteY10-256" fmla="*/ 314316 h 352425"/>
              <a:gd name="connsiteX11-257" fmla="*/ 0 w 352425"/>
              <a:gd name="connsiteY11-258" fmla="*/ 38113 h 352425"/>
              <a:gd name="connsiteX12-259" fmla="*/ 38113 w 352425"/>
              <a:gd name="connsiteY12-260" fmla="*/ 0 h 352425"/>
              <a:gd name="connsiteX0-261" fmla="*/ 38113 w 352425"/>
              <a:gd name="connsiteY0-262" fmla="*/ 0 h 352425"/>
              <a:gd name="connsiteX1-263" fmla="*/ 62232 w 352425"/>
              <a:gd name="connsiteY1-264" fmla="*/ 0 h 352425"/>
              <a:gd name="connsiteX2-265" fmla="*/ 100328 w 352425"/>
              <a:gd name="connsiteY2-266" fmla="*/ 38098 h 352425"/>
              <a:gd name="connsiteX3-267" fmla="*/ 100328 w 352425"/>
              <a:gd name="connsiteY3-268" fmla="*/ 209562 h 352425"/>
              <a:gd name="connsiteX4-269" fmla="*/ 138416 w 352425"/>
              <a:gd name="connsiteY4-270" fmla="*/ 247653 h 352425"/>
              <a:gd name="connsiteX5-271" fmla="*/ 314342 w 352425"/>
              <a:gd name="connsiteY5-272" fmla="*/ 247653 h 352425"/>
              <a:gd name="connsiteX6-273" fmla="*/ 352425 w 352425"/>
              <a:gd name="connsiteY6-274" fmla="*/ 285734 h 352425"/>
              <a:gd name="connsiteX7-275" fmla="*/ 352425 w 352425"/>
              <a:gd name="connsiteY7-276" fmla="*/ 314327 h 352425"/>
              <a:gd name="connsiteX8-277" fmla="*/ 314323 w 352425"/>
              <a:gd name="connsiteY8-278" fmla="*/ 352425 h 352425"/>
              <a:gd name="connsiteX9-279" fmla="*/ 38109 w 352425"/>
              <a:gd name="connsiteY9-280" fmla="*/ 352425 h 352425"/>
              <a:gd name="connsiteX10-281" fmla="*/ 0 w 352425"/>
              <a:gd name="connsiteY10-282" fmla="*/ 314316 h 352425"/>
              <a:gd name="connsiteX11-283" fmla="*/ 0 w 352425"/>
              <a:gd name="connsiteY11-284" fmla="*/ 38113 h 352425"/>
              <a:gd name="connsiteX12-285" fmla="*/ 38113 w 352425"/>
              <a:gd name="connsiteY12-286" fmla="*/ 0 h 352425"/>
              <a:gd name="connsiteX0-287" fmla="*/ 38113 w 352425"/>
              <a:gd name="connsiteY0-288" fmla="*/ 0 h 352425"/>
              <a:gd name="connsiteX1-289" fmla="*/ 62232 w 352425"/>
              <a:gd name="connsiteY1-290" fmla="*/ 0 h 352425"/>
              <a:gd name="connsiteX2-291" fmla="*/ 100328 w 352425"/>
              <a:gd name="connsiteY2-292" fmla="*/ 38098 h 352425"/>
              <a:gd name="connsiteX3-293" fmla="*/ 100328 w 352425"/>
              <a:gd name="connsiteY3-294" fmla="*/ 209562 h 352425"/>
              <a:gd name="connsiteX4-295" fmla="*/ 138416 w 352425"/>
              <a:gd name="connsiteY4-296" fmla="*/ 247653 h 352425"/>
              <a:gd name="connsiteX5-297" fmla="*/ 314342 w 352425"/>
              <a:gd name="connsiteY5-298" fmla="*/ 247653 h 352425"/>
              <a:gd name="connsiteX6-299" fmla="*/ 352425 w 352425"/>
              <a:gd name="connsiteY6-300" fmla="*/ 285734 h 352425"/>
              <a:gd name="connsiteX7-301" fmla="*/ 352425 w 352425"/>
              <a:gd name="connsiteY7-302" fmla="*/ 314327 h 352425"/>
              <a:gd name="connsiteX8-303" fmla="*/ 314323 w 352425"/>
              <a:gd name="connsiteY8-304" fmla="*/ 352425 h 352425"/>
              <a:gd name="connsiteX9-305" fmla="*/ 38109 w 352425"/>
              <a:gd name="connsiteY9-306" fmla="*/ 352425 h 352425"/>
              <a:gd name="connsiteX10-307" fmla="*/ 0 w 352425"/>
              <a:gd name="connsiteY10-308" fmla="*/ 314316 h 352425"/>
              <a:gd name="connsiteX11-309" fmla="*/ 0 w 352425"/>
              <a:gd name="connsiteY11-310" fmla="*/ 38113 h 352425"/>
              <a:gd name="connsiteX12-311" fmla="*/ 38113 w 352425"/>
              <a:gd name="connsiteY12-312" fmla="*/ 0 h 352425"/>
              <a:gd name="connsiteX0-313" fmla="*/ 38113 w 352425"/>
              <a:gd name="connsiteY0-314" fmla="*/ 0 h 352425"/>
              <a:gd name="connsiteX1-315" fmla="*/ 62232 w 352425"/>
              <a:gd name="connsiteY1-316" fmla="*/ 0 h 352425"/>
              <a:gd name="connsiteX2-317" fmla="*/ 100328 w 352425"/>
              <a:gd name="connsiteY2-318" fmla="*/ 38098 h 352425"/>
              <a:gd name="connsiteX3-319" fmla="*/ 100328 w 352425"/>
              <a:gd name="connsiteY3-320" fmla="*/ 209562 h 352425"/>
              <a:gd name="connsiteX4-321" fmla="*/ 138416 w 352425"/>
              <a:gd name="connsiteY4-322" fmla="*/ 247653 h 352425"/>
              <a:gd name="connsiteX5-323" fmla="*/ 314342 w 352425"/>
              <a:gd name="connsiteY5-324" fmla="*/ 247653 h 352425"/>
              <a:gd name="connsiteX6-325" fmla="*/ 352425 w 352425"/>
              <a:gd name="connsiteY6-326" fmla="*/ 285734 h 352425"/>
              <a:gd name="connsiteX7-327" fmla="*/ 352425 w 352425"/>
              <a:gd name="connsiteY7-328" fmla="*/ 314327 h 352425"/>
              <a:gd name="connsiteX8-329" fmla="*/ 314323 w 352425"/>
              <a:gd name="connsiteY8-330" fmla="*/ 352425 h 352425"/>
              <a:gd name="connsiteX9-331" fmla="*/ 38109 w 352425"/>
              <a:gd name="connsiteY9-332" fmla="*/ 352425 h 352425"/>
              <a:gd name="connsiteX10-333" fmla="*/ 0 w 352425"/>
              <a:gd name="connsiteY10-334" fmla="*/ 314316 h 352425"/>
              <a:gd name="connsiteX11-335" fmla="*/ 0 w 352425"/>
              <a:gd name="connsiteY11-336" fmla="*/ 38113 h 352425"/>
              <a:gd name="connsiteX12-337" fmla="*/ 38113 w 352425"/>
              <a:gd name="connsiteY12-338" fmla="*/ 0 h 352425"/>
              <a:gd name="connsiteX0-339" fmla="*/ 38113 w 352425"/>
              <a:gd name="connsiteY0-340" fmla="*/ 0 h 352425"/>
              <a:gd name="connsiteX1-341" fmla="*/ 62232 w 352425"/>
              <a:gd name="connsiteY1-342" fmla="*/ 0 h 352425"/>
              <a:gd name="connsiteX2-343" fmla="*/ 100328 w 352425"/>
              <a:gd name="connsiteY2-344" fmla="*/ 38098 h 352425"/>
              <a:gd name="connsiteX3-345" fmla="*/ 100328 w 352425"/>
              <a:gd name="connsiteY3-346" fmla="*/ 209562 h 352425"/>
              <a:gd name="connsiteX4-347" fmla="*/ 138416 w 352425"/>
              <a:gd name="connsiteY4-348" fmla="*/ 247653 h 352425"/>
              <a:gd name="connsiteX5-349" fmla="*/ 314342 w 352425"/>
              <a:gd name="connsiteY5-350" fmla="*/ 247653 h 352425"/>
              <a:gd name="connsiteX6-351" fmla="*/ 352425 w 352425"/>
              <a:gd name="connsiteY6-352" fmla="*/ 285734 h 352425"/>
              <a:gd name="connsiteX7-353" fmla="*/ 352425 w 352425"/>
              <a:gd name="connsiteY7-354" fmla="*/ 314327 h 352425"/>
              <a:gd name="connsiteX8-355" fmla="*/ 314323 w 352425"/>
              <a:gd name="connsiteY8-356" fmla="*/ 352425 h 352425"/>
              <a:gd name="connsiteX9-357" fmla="*/ 38109 w 352425"/>
              <a:gd name="connsiteY9-358" fmla="*/ 352425 h 352425"/>
              <a:gd name="connsiteX10-359" fmla="*/ 0 w 352425"/>
              <a:gd name="connsiteY10-360" fmla="*/ 314316 h 352425"/>
              <a:gd name="connsiteX11-361" fmla="*/ 0 w 352425"/>
              <a:gd name="connsiteY11-362" fmla="*/ 38113 h 352425"/>
              <a:gd name="connsiteX12-363" fmla="*/ 38113 w 352425"/>
              <a:gd name="connsiteY12-364" fmla="*/ 0 h 352425"/>
              <a:gd name="connsiteX0-365" fmla="*/ 38113 w 352425"/>
              <a:gd name="connsiteY0-366" fmla="*/ 0 h 352425"/>
              <a:gd name="connsiteX1-367" fmla="*/ 62232 w 352425"/>
              <a:gd name="connsiteY1-368" fmla="*/ 0 h 352425"/>
              <a:gd name="connsiteX2-369" fmla="*/ 100328 w 352425"/>
              <a:gd name="connsiteY2-370" fmla="*/ 38098 h 352425"/>
              <a:gd name="connsiteX3-371" fmla="*/ 100328 w 352425"/>
              <a:gd name="connsiteY3-372" fmla="*/ 209562 h 352425"/>
              <a:gd name="connsiteX4-373" fmla="*/ 138416 w 352425"/>
              <a:gd name="connsiteY4-374" fmla="*/ 247653 h 352425"/>
              <a:gd name="connsiteX5-375" fmla="*/ 314342 w 352425"/>
              <a:gd name="connsiteY5-376" fmla="*/ 247653 h 352425"/>
              <a:gd name="connsiteX6-377" fmla="*/ 352425 w 352425"/>
              <a:gd name="connsiteY6-378" fmla="*/ 285734 h 352425"/>
              <a:gd name="connsiteX7-379" fmla="*/ 352425 w 352425"/>
              <a:gd name="connsiteY7-380" fmla="*/ 314327 h 352425"/>
              <a:gd name="connsiteX8-381" fmla="*/ 314323 w 352425"/>
              <a:gd name="connsiteY8-382" fmla="*/ 352425 h 352425"/>
              <a:gd name="connsiteX9-383" fmla="*/ 38109 w 352425"/>
              <a:gd name="connsiteY9-384" fmla="*/ 352425 h 352425"/>
              <a:gd name="connsiteX10-385" fmla="*/ 0 w 352425"/>
              <a:gd name="connsiteY10-386" fmla="*/ 314316 h 352425"/>
              <a:gd name="connsiteX11-387" fmla="*/ 0 w 352425"/>
              <a:gd name="connsiteY11-388" fmla="*/ 38113 h 352425"/>
              <a:gd name="connsiteX12-389" fmla="*/ 38113 w 352425"/>
              <a:gd name="connsiteY12-390" fmla="*/ 0 h 352425"/>
              <a:gd name="connsiteX0-391" fmla="*/ 38113 w 352425"/>
              <a:gd name="connsiteY0-392" fmla="*/ 0 h 352425"/>
              <a:gd name="connsiteX1-393" fmla="*/ 62232 w 352425"/>
              <a:gd name="connsiteY1-394" fmla="*/ 0 h 352425"/>
              <a:gd name="connsiteX2-395" fmla="*/ 100328 w 352425"/>
              <a:gd name="connsiteY2-396" fmla="*/ 38098 h 352425"/>
              <a:gd name="connsiteX3-397" fmla="*/ 100328 w 352425"/>
              <a:gd name="connsiteY3-398" fmla="*/ 209562 h 352425"/>
              <a:gd name="connsiteX4-399" fmla="*/ 138416 w 352425"/>
              <a:gd name="connsiteY4-400" fmla="*/ 247653 h 352425"/>
              <a:gd name="connsiteX5-401" fmla="*/ 314342 w 352425"/>
              <a:gd name="connsiteY5-402" fmla="*/ 247653 h 352425"/>
              <a:gd name="connsiteX6-403" fmla="*/ 352425 w 352425"/>
              <a:gd name="connsiteY6-404" fmla="*/ 285734 h 352425"/>
              <a:gd name="connsiteX7-405" fmla="*/ 352425 w 352425"/>
              <a:gd name="connsiteY7-406" fmla="*/ 314327 h 352425"/>
              <a:gd name="connsiteX8-407" fmla="*/ 314323 w 352425"/>
              <a:gd name="connsiteY8-408" fmla="*/ 352425 h 352425"/>
              <a:gd name="connsiteX9-409" fmla="*/ 38109 w 352425"/>
              <a:gd name="connsiteY9-410" fmla="*/ 352425 h 352425"/>
              <a:gd name="connsiteX10-411" fmla="*/ 0 w 352425"/>
              <a:gd name="connsiteY10-412" fmla="*/ 314316 h 352425"/>
              <a:gd name="connsiteX11-413" fmla="*/ 0 w 352425"/>
              <a:gd name="connsiteY11-414" fmla="*/ 38113 h 352425"/>
              <a:gd name="connsiteX12-415" fmla="*/ 38113 w 352425"/>
              <a:gd name="connsiteY12-416" fmla="*/ 0 h 352425"/>
              <a:gd name="connsiteX0-417" fmla="*/ 38113 w 352425"/>
              <a:gd name="connsiteY0-418" fmla="*/ 0 h 352425"/>
              <a:gd name="connsiteX1-419" fmla="*/ 62232 w 352425"/>
              <a:gd name="connsiteY1-420" fmla="*/ 0 h 352425"/>
              <a:gd name="connsiteX2-421" fmla="*/ 100328 w 352425"/>
              <a:gd name="connsiteY2-422" fmla="*/ 38098 h 352425"/>
              <a:gd name="connsiteX3-423" fmla="*/ 100328 w 352425"/>
              <a:gd name="connsiteY3-424" fmla="*/ 209562 h 352425"/>
              <a:gd name="connsiteX4-425" fmla="*/ 138416 w 352425"/>
              <a:gd name="connsiteY4-426" fmla="*/ 247653 h 352425"/>
              <a:gd name="connsiteX5-427" fmla="*/ 314342 w 352425"/>
              <a:gd name="connsiteY5-428" fmla="*/ 247653 h 352425"/>
              <a:gd name="connsiteX6-429" fmla="*/ 352425 w 352425"/>
              <a:gd name="connsiteY6-430" fmla="*/ 285734 h 352425"/>
              <a:gd name="connsiteX7-431" fmla="*/ 352425 w 352425"/>
              <a:gd name="connsiteY7-432" fmla="*/ 314327 h 352425"/>
              <a:gd name="connsiteX8-433" fmla="*/ 314323 w 352425"/>
              <a:gd name="connsiteY8-434" fmla="*/ 352425 h 352425"/>
              <a:gd name="connsiteX9-435" fmla="*/ 38109 w 352425"/>
              <a:gd name="connsiteY9-436" fmla="*/ 352425 h 352425"/>
              <a:gd name="connsiteX10-437" fmla="*/ 0 w 352425"/>
              <a:gd name="connsiteY10-438" fmla="*/ 314316 h 352425"/>
              <a:gd name="connsiteX11-439" fmla="*/ 0 w 352425"/>
              <a:gd name="connsiteY11-440" fmla="*/ 38113 h 352425"/>
              <a:gd name="connsiteX12-441" fmla="*/ 38113 w 352425"/>
              <a:gd name="connsiteY12-442" fmla="*/ 0 h 352425"/>
              <a:gd name="connsiteX0-443" fmla="*/ 38113 w 352425"/>
              <a:gd name="connsiteY0-444" fmla="*/ 0 h 352425"/>
              <a:gd name="connsiteX1-445" fmla="*/ 62232 w 352425"/>
              <a:gd name="connsiteY1-446" fmla="*/ 0 h 352425"/>
              <a:gd name="connsiteX2-447" fmla="*/ 100328 w 352425"/>
              <a:gd name="connsiteY2-448" fmla="*/ 38098 h 352425"/>
              <a:gd name="connsiteX3-449" fmla="*/ 100328 w 352425"/>
              <a:gd name="connsiteY3-450" fmla="*/ 209562 h 352425"/>
              <a:gd name="connsiteX4-451" fmla="*/ 138416 w 352425"/>
              <a:gd name="connsiteY4-452" fmla="*/ 247653 h 352425"/>
              <a:gd name="connsiteX5-453" fmla="*/ 314342 w 352425"/>
              <a:gd name="connsiteY5-454" fmla="*/ 247653 h 352425"/>
              <a:gd name="connsiteX6-455" fmla="*/ 352425 w 352425"/>
              <a:gd name="connsiteY6-456" fmla="*/ 285734 h 352425"/>
              <a:gd name="connsiteX7-457" fmla="*/ 352425 w 352425"/>
              <a:gd name="connsiteY7-458" fmla="*/ 314327 h 352425"/>
              <a:gd name="connsiteX8-459" fmla="*/ 314323 w 352425"/>
              <a:gd name="connsiteY8-460" fmla="*/ 352425 h 352425"/>
              <a:gd name="connsiteX9-461" fmla="*/ 38109 w 352425"/>
              <a:gd name="connsiteY9-462" fmla="*/ 352425 h 352425"/>
              <a:gd name="connsiteX10-463" fmla="*/ 0 w 352425"/>
              <a:gd name="connsiteY10-464" fmla="*/ 314316 h 352425"/>
              <a:gd name="connsiteX11-465" fmla="*/ 0 w 352425"/>
              <a:gd name="connsiteY11-466" fmla="*/ 38113 h 352425"/>
              <a:gd name="connsiteX12-467" fmla="*/ 38113 w 352425"/>
              <a:gd name="connsiteY12-468" fmla="*/ 0 h 352425"/>
              <a:gd name="connsiteX0-469" fmla="*/ 38113 w 352425"/>
              <a:gd name="connsiteY0-470" fmla="*/ 0 h 352425"/>
              <a:gd name="connsiteX1-471" fmla="*/ 62232 w 352425"/>
              <a:gd name="connsiteY1-472" fmla="*/ 0 h 352425"/>
              <a:gd name="connsiteX2-473" fmla="*/ 100328 w 352425"/>
              <a:gd name="connsiteY2-474" fmla="*/ 38098 h 352425"/>
              <a:gd name="connsiteX3-475" fmla="*/ 100328 w 352425"/>
              <a:gd name="connsiteY3-476" fmla="*/ 209562 h 352425"/>
              <a:gd name="connsiteX4-477" fmla="*/ 138416 w 352425"/>
              <a:gd name="connsiteY4-478" fmla="*/ 247653 h 352425"/>
              <a:gd name="connsiteX5-479" fmla="*/ 314342 w 352425"/>
              <a:gd name="connsiteY5-480" fmla="*/ 247653 h 352425"/>
              <a:gd name="connsiteX6-481" fmla="*/ 352425 w 352425"/>
              <a:gd name="connsiteY6-482" fmla="*/ 285734 h 352425"/>
              <a:gd name="connsiteX7-483" fmla="*/ 352425 w 352425"/>
              <a:gd name="connsiteY7-484" fmla="*/ 314327 h 352425"/>
              <a:gd name="connsiteX8-485" fmla="*/ 314323 w 352425"/>
              <a:gd name="connsiteY8-486" fmla="*/ 352425 h 352425"/>
              <a:gd name="connsiteX9-487" fmla="*/ 38109 w 352425"/>
              <a:gd name="connsiteY9-488" fmla="*/ 352425 h 352425"/>
              <a:gd name="connsiteX10-489" fmla="*/ 0 w 352425"/>
              <a:gd name="connsiteY10-490" fmla="*/ 314316 h 352425"/>
              <a:gd name="connsiteX11-491" fmla="*/ 0 w 352425"/>
              <a:gd name="connsiteY11-492" fmla="*/ 38113 h 352425"/>
              <a:gd name="connsiteX12-493" fmla="*/ 38113 w 352425"/>
              <a:gd name="connsiteY12-494" fmla="*/ 0 h 352425"/>
              <a:gd name="connsiteX0-495" fmla="*/ 38113 w 352425"/>
              <a:gd name="connsiteY0-496" fmla="*/ 0 h 352425"/>
              <a:gd name="connsiteX1-497" fmla="*/ 62232 w 352425"/>
              <a:gd name="connsiteY1-498" fmla="*/ 0 h 352425"/>
              <a:gd name="connsiteX2-499" fmla="*/ 100328 w 352425"/>
              <a:gd name="connsiteY2-500" fmla="*/ 38098 h 352425"/>
              <a:gd name="connsiteX3-501" fmla="*/ 100328 w 352425"/>
              <a:gd name="connsiteY3-502" fmla="*/ 209562 h 352425"/>
              <a:gd name="connsiteX4-503" fmla="*/ 138416 w 352425"/>
              <a:gd name="connsiteY4-504" fmla="*/ 247653 h 352425"/>
              <a:gd name="connsiteX5-505" fmla="*/ 314342 w 352425"/>
              <a:gd name="connsiteY5-506" fmla="*/ 247653 h 352425"/>
              <a:gd name="connsiteX6-507" fmla="*/ 352425 w 352425"/>
              <a:gd name="connsiteY6-508" fmla="*/ 285734 h 352425"/>
              <a:gd name="connsiteX7-509" fmla="*/ 352425 w 352425"/>
              <a:gd name="connsiteY7-510" fmla="*/ 314327 h 352425"/>
              <a:gd name="connsiteX8-511" fmla="*/ 314323 w 352425"/>
              <a:gd name="connsiteY8-512" fmla="*/ 352425 h 352425"/>
              <a:gd name="connsiteX9-513" fmla="*/ 38109 w 352425"/>
              <a:gd name="connsiteY9-514" fmla="*/ 352425 h 352425"/>
              <a:gd name="connsiteX10-515" fmla="*/ 0 w 352425"/>
              <a:gd name="connsiteY10-516" fmla="*/ 314316 h 352425"/>
              <a:gd name="connsiteX11-517" fmla="*/ 0 w 352425"/>
              <a:gd name="connsiteY11-518" fmla="*/ 38113 h 352425"/>
              <a:gd name="connsiteX12-519" fmla="*/ 38113 w 352425"/>
              <a:gd name="connsiteY12-520" fmla="*/ 0 h 352425"/>
              <a:gd name="connsiteX0-521" fmla="*/ 38113 w 352425"/>
              <a:gd name="connsiteY0-522" fmla="*/ 0 h 352425"/>
              <a:gd name="connsiteX1-523" fmla="*/ 62232 w 352425"/>
              <a:gd name="connsiteY1-524" fmla="*/ 0 h 352425"/>
              <a:gd name="connsiteX2-525" fmla="*/ 100328 w 352425"/>
              <a:gd name="connsiteY2-526" fmla="*/ 38098 h 352425"/>
              <a:gd name="connsiteX3-527" fmla="*/ 100328 w 352425"/>
              <a:gd name="connsiteY3-528" fmla="*/ 209562 h 352425"/>
              <a:gd name="connsiteX4-529" fmla="*/ 138416 w 352425"/>
              <a:gd name="connsiteY4-530" fmla="*/ 247653 h 352425"/>
              <a:gd name="connsiteX5-531" fmla="*/ 314342 w 352425"/>
              <a:gd name="connsiteY5-532" fmla="*/ 247653 h 352425"/>
              <a:gd name="connsiteX6-533" fmla="*/ 352425 w 352425"/>
              <a:gd name="connsiteY6-534" fmla="*/ 285734 h 352425"/>
              <a:gd name="connsiteX7-535" fmla="*/ 352425 w 352425"/>
              <a:gd name="connsiteY7-536" fmla="*/ 314327 h 352425"/>
              <a:gd name="connsiteX8-537" fmla="*/ 314323 w 352425"/>
              <a:gd name="connsiteY8-538" fmla="*/ 352425 h 352425"/>
              <a:gd name="connsiteX9-539" fmla="*/ 38109 w 352425"/>
              <a:gd name="connsiteY9-540" fmla="*/ 352425 h 352425"/>
              <a:gd name="connsiteX10-541" fmla="*/ 0 w 352425"/>
              <a:gd name="connsiteY10-542" fmla="*/ 314316 h 352425"/>
              <a:gd name="connsiteX11-543" fmla="*/ 0 w 352425"/>
              <a:gd name="connsiteY11-544" fmla="*/ 38113 h 352425"/>
              <a:gd name="connsiteX12-545" fmla="*/ 38113 w 352425"/>
              <a:gd name="connsiteY12-546" fmla="*/ 0 h 352425"/>
              <a:gd name="connsiteX0-547" fmla="*/ 38113 w 352425"/>
              <a:gd name="connsiteY0-548" fmla="*/ 0 h 352425"/>
              <a:gd name="connsiteX1-549" fmla="*/ 62232 w 352425"/>
              <a:gd name="connsiteY1-550" fmla="*/ 0 h 352425"/>
              <a:gd name="connsiteX2-551" fmla="*/ 100328 w 352425"/>
              <a:gd name="connsiteY2-552" fmla="*/ 38098 h 352425"/>
              <a:gd name="connsiteX3-553" fmla="*/ 100328 w 352425"/>
              <a:gd name="connsiteY3-554" fmla="*/ 209562 h 352425"/>
              <a:gd name="connsiteX4-555" fmla="*/ 138416 w 352425"/>
              <a:gd name="connsiteY4-556" fmla="*/ 247653 h 352425"/>
              <a:gd name="connsiteX5-557" fmla="*/ 314342 w 352425"/>
              <a:gd name="connsiteY5-558" fmla="*/ 247653 h 352425"/>
              <a:gd name="connsiteX6-559" fmla="*/ 352425 w 352425"/>
              <a:gd name="connsiteY6-560" fmla="*/ 285734 h 352425"/>
              <a:gd name="connsiteX7-561" fmla="*/ 352425 w 352425"/>
              <a:gd name="connsiteY7-562" fmla="*/ 314327 h 352425"/>
              <a:gd name="connsiteX8-563" fmla="*/ 314323 w 352425"/>
              <a:gd name="connsiteY8-564" fmla="*/ 352425 h 352425"/>
              <a:gd name="connsiteX9-565" fmla="*/ 38109 w 352425"/>
              <a:gd name="connsiteY9-566" fmla="*/ 352425 h 352425"/>
              <a:gd name="connsiteX10-567" fmla="*/ 0 w 352425"/>
              <a:gd name="connsiteY10-568" fmla="*/ 314316 h 352425"/>
              <a:gd name="connsiteX11-569" fmla="*/ 0 w 352425"/>
              <a:gd name="connsiteY11-570" fmla="*/ 38113 h 352425"/>
              <a:gd name="connsiteX12-571" fmla="*/ 38113 w 352425"/>
              <a:gd name="connsiteY12-572" fmla="*/ 0 h 3524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352425" h="352425">
                <a:moveTo>
                  <a:pt x="38113" y="0"/>
                </a:moveTo>
                <a:cubicBezTo>
                  <a:pt x="38113" y="0"/>
                  <a:pt x="62233" y="1"/>
                  <a:pt x="62232" y="0"/>
                </a:cubicBezTo>
                <a:cubicBezTo>
                  <a:pt x="84551" y="1"/>
                  <a:pt x="100329" y="15781"/>
                  <a:pt x="100328" y="38098"/>
                </a:cubicBezTo>
                <a:cubicBezTo>
                  <a:pt x="100329" y="38099"/>
                  <a:pt x="100329" y="209563"/>
                  <a:pt x="100328" y="209562"/>
                </a:cubicBezTo>
                <a:cubicBezTo>
                  <a:pt x="100329" y="231876"/>
                  <a:pt x="116104" y="247654"/>
                  <a:pt x="138416" y="247653"/>
                </a:cubicBezTo>
                <a:cubicBezTo>
                  <a:pt x="138417" y="247654"/>
                  <a:pt x="314343" y="247654"/>
                  <a:pt x="314342" y="247653"/>
                </a:cubicBezTo>
                <a:cubicBezTo>
                  <a:pt x="336652" y="247654"/>
                  <a:pt x="352426" y="263426"/>
                  <a:pt x="352425" y="285734"/>
                </a:cubicBezTo>
                <a:cubicBezTo>
                  <a:pt x="352426" y="285735"/>
                  <a:pt x="352426" y="314328"/>
                  <a:pt x="352425" y="314327"/>
                </a:cubicBezTo>
                <a:cubicBezTo>
                  <a:pt x="352426" y="336646"/>
                  <a:pt x="336644" y="352426"/>
                  <a:pt x="314323" y="352425"/>
                </a:cubicBezTo>
                <a:cubicBezTo>
                  <a:pt x="314324" y="352426"/>
                  <a:pt x="38110" y="352426"/>
                  <a:pt x="38109" y="352425"/>
                </a:cubicBezTo>
                <a:cubicBezTo>
                  <a:pt x="15787" y="352426"/>
                  <a:pt x="1" y="336640"/>
                  <a:pt x="0" y="314316"/>
                </a:cubicBezTo>
                <a:cubicBezTo>
                  <a:pt x="1" y="314317"/>
                  <a:pt x="1" y="38114"/>
                  <a:pt x="0" y="38113"/>
                </a:cubicBezTo>
                <a:cubicBezTo>
                  <a:pt x="1" y="15790"/>
                  <a:pt x="15788" y="0"/>
                  <a:pt x="38113" y="0"/>
                </a:cubicBezTo>
                <a:close/>
              </a:path>
            </a:pathLst>
          </a:custGeom>
          <a:gradFill>
            <a:gsLst>
              <a:gs pos="88000">
                <a:schemeClr val="accent1"/>
              </a:gs>
              <a:gs pos="0">
                <a:schemeClr val="accent1">
                  <a:lumMod val="25000"/>
                  <a:lumOff val="75000"/>
                </a:schemeClr>
              </a:gs>
            </a:gsLst>
            <a:lin ang="8100000" scaled="1"/>
          </a:gradFill>
          <a:ln>
            <a:noFill/>
          </a:ln>
          <a:effectLst>
            <a:outerShdw blurRad="101600" dist="38100" dir="8100000" algn="tr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" name="表格 1"/>
          <p:cNvGraphicFramePr/>
          <p:nvPr/>
        </p:nvGraphicFramePr>
        <p:xfrm>
          <a:off x="1002030" y="1732915"/>
          <a:ext cx="10194925" cy="433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415"/>
                <a:gridCol w="2409825"/>
                <a:gridCol w="2037715"/>
                <a:gridCol w="2852420"/>
                <a:gridCol w="2241550"/>
              </a:tblGrid>
              <a:tr h="353060">
                <a:tc gridSpan="5">
                  <a:txBody>
                    <a:bodyPr/>
                    <a:p>
                      <a:pPr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300" b="1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主流大模型厂商技术对比表</a:t>
                      </a:r>
                      <a:endParaRPr lang="zh-CN" altLang="en-US" sz="1300" b="1" spc="12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25400" marB="25400" anchor="ctr" anchorCtr="0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53060">
                <a:tc>
                  <a:txBody>
                    <a:bodyPr/>
                    <a:p>
                      <a:pPr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300" b="1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维度</a:t>
                      </a:r>
                      <a:endParaRPr lang="zh-CN" altLang="en-US" sz="1300" b="1" spc="12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25400" marB="25400"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300" b="1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百度（文心大模型）</a:t>
                      </a:r>
                      <a:endParaRPr lang="zh-CN" altLang="en-US" sz="1300" b="1" spc="12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25400" marB="25400"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300" b="1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阿里（通义千问）</a:t>
                      </a:r>
                      <a:endParaRPr lang="zh-CN" altLang="en-US" sz="1300" b="1" spc="12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25400" marB="25400"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300" b="1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科大讯飞（星火大模型）</a:t>
                      </a:r>
                      <a:endParaRPr lang="zh-CN" altLang="en-US" sz="1300" b="1" spc="12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25400" marB="25400"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300" b="1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华为（盘古大模型）</a:t>
                      </a:r>
                      <a:endParaRPr lang="zh-CN" altLang="en-US" sz="1300" b="1" spc="12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25400" marB="25400" anchor="ctr" anchorCtr="0"/>
                </a:tc>
              </a:tr>
              <a:tr h="554355"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模型平台</a:t>
                      </a:r>
                      <a:endParaRPr lang="zh-CN" altLang="en-US" sz="1100" b="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25400" marB="254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文心一言（</a:t>
                      </a:r>
                      <a:r>
                        <a:rPr lang="en-US" altLang="zh-CN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ERNIE Bot</a:t>
                      </a: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）</a:t>
                      </a:r>
                      <a:endParaRPr lang="zh-CN" altLang="en-US" sz="1100" b="0" spc="6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25400" marR="25400" marT="25400" marB="254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通义千问（</a:t>
                      </a:r>
                      <a:r>
                        <a:rPr lang="en-US" altLang="zh-CN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Qwen</a:t>
                      </a: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）</a:t>
                      </a:r>
                      <a:endParaRPr lang="zh-CN" altLang="en-US" sz="1100" b="0" spc="6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25400" marR="25400" marT="25400" marB="254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星火认知大模型（</a:t>
                      </a:r>
                      <a:r>
                        <a:rPr lang="en-US" altLang="zh-CN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SparkDesk</a:t>
                      </a: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）</a:t>
                      </a:r>
                      <a:endParaRPr lang="zh-CN" altLang="en-US" sz="1100" b="0" spc="6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25400" marR="25400" marT="25400" marB="254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盘古大模型（政务</a:t>
                      </a:r>
                      <a:r>
                        <a:rPr lang="en-US" altLang="zh-CN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金融</a:t>
                      </a:r>
                      <a:r>
                        <a:rPr lang="en-US" altLang="zh-CN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科学等垂直领域）</a:t>
                      </a:r>
                      <a:endParaRPr lang="zh-CN" altLang="en-US" sz="1100" b="0" spc="6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25400" marR="25400" marT="25400" marB="25400" anchor="ctr" anchorCtr="0"/>
                </a:tc>
              </a:tr>
              <a:tr h="307975"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开发平台</a:t>
                      </a:r>
                      <a:endParaRPr lang="zh-CN" altLang="en-US" sz="1100" b="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25400" marB="254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客悦</a:t>
                      </a:r>
                      <a:endParaRPr lang="zh-CN" altLang="en-US" sz="1100" b="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25400" marB="254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百炼平台</a:t>
                      </a:r>
                      <a:endParaRPr lang="zh-CN" altLang="en-US" sz="1100" b="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25400" marB="254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智能对话平台</a:t>
                      </a:r>
                      <a:endParaRPr lang="zh-CN" altLang="en-US" sz="1100" b="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25400" marB="254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AI</a:t>
                      </a: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原生应用引擎</a:t>
                      </a:r>
                      <a:endParaRPr lang="zh-CN" altLang="en-US" sz="1100" b="0" spc="6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25400" marR="25400" marT="25400" marB="25400" anchor="ctr" anchorCtr="0"/>
                </a:tc>
              </a:tr>
              <a:tr h="554355"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核心优势</a:t>
                      </a:r>
                      <a:endParaRPr lang="zh-CN" altLang="en-US" sz="1100" b="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25400" marB="254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中文理解强、多模态生成、插件生态丰富</a:t>
                      </a:r>
                      <a:endParaRPr lang="zh-CN" altLang="en-US" sz="1100" b="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25400" marB="254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多模态能力、企业级解决方案</a:t>
                      </a:r>
                      <a:endParaRPr lang="zh-CN" altLang="en-US" sz="1100" b="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25400" marB="254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教育</a:t>
                      </a:r>
                      <a:r>
                        <a:rPr lang="en-US" altLang="zh-CN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医疗场景优化、语音交互联动</a:t>
                      </a:r>
                      <a:endParaRPr lang="zh-CN" altLang="en-US" sz="1100" b="0" spc="6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25400" marR="25400" marT="25400" marB="254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行业垂直化、端云协同部署</a:t>
                      </a:r>
                      <a:endParaRPr lang="zh-CN" altLang="en-US" sz="1100" b="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25400" marB="25400" anchor="ctr" anchorCtr="0"/>
                </a:tc>
              </a:tr>
              <a:tr h="553720"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是否满足当前需求</a:t>
                      </a:r>
                      <a:endParaRPr lang="zh-CN" altLang="en-US" sz="1100" b="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25400" marB="254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部分满足，需要厂家进行少量平台修改开发</a:t>
                      </a:r>
                      <a:endParaRPr lang="zh-CN" altLang="en-US" sz="1100" b="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25400" marB="254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基本满足</a:t>
                      </a:r>
                      <a:endParaRPr lang="zh-CN" altLang="en-US" sz="1100" b="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25400" marB="254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部分满足，需要厂家进行少量平台修改开发</a:t>
                      </a:r>
                      <a:endParaRPr lang="zh-CN" altLang="en-US" sz="1100" b="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25400" marB="254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不满足，需要定制</a:t>
                      </a:r>
                      <a:endParaRPr lang="zh-CN" altLang="en-US" sz="1100" b="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25400" marB="25400" anchor="ctr" anchorCtr="0"/>
                </a:tc>
              </a:tr>
              <a:tr h="1045845"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对接难度</a:t>
                      </a:r>
                      <a:endParaRPr lang="zh-CN" altLang="en-US" sz="1100" b="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25400" marB="254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基于客悦平台进行</a:t>
                      </a:r>
                      <a:r>
                        <a:rPr lang="en-US" altLang="zh-CN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UNIT</a:t>
                      </a: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开发，</a:t>
                      </a:r>
                      <a:r>
                        <a:rPr lang="en-US" altLang="zh-CN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API</a:t>
                      </a: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信息导入困难，</a:t>
                      </a:r>
                      <a:r>
                        <a:rPr lang="zh-CN" altLang="en-US" sz="1100" b="0" spc="6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匹配率较低，需要进行大量调优工作</a:t>
                      </a:r>
                      <a:b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★★</a:t>
                      </a:r>
                      <a:endParaRPr lang="zh-CN" altLang="en-US" sz="1100" b="0" spc="6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25400" marR="25400" marT="25400" marB="254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可通过百炼平台进行模型联动，分离接口识别与参数提取过程，响应速度</a:t>
                      </a:r>
                      <a:r>
                        <a:rPr lang="en-US" altLang="zh-CN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4-8</a:t>
                      </a: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秒</a:t>
                      </a:r>
                      <a:r>
                        <a:rPr lang="en-US" altLang="zh-CN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,</a:t>
                      </a:r>
                      <a:r>
                        <a:rPr lang="zh-CN" altLang="en-US" sz="1100" b="0" spc="6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满足基本要求，对复杂参数解析需要调优</a:t>
                      </a:r>
                      <a:b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★</a:t>
                      </a:r>
                      <a:endParaRPr lang="zh-CN" altLang="en-US" sz="1100" b="0" spc="6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25400" marR="25400" marT="25400" marB="254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支持模型连接数据库获取数据，可进行简单</a:t>
                      </a:r>
                      <a:r>
                        <a:rPr lang="en-US" altLang="zh-CN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SQL</a:t>
                      </a: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生成进行查询，</a:t>
                      </a:r>
                      <a:r>
                        <a:rPr lang="zh-CN" altLang="en-US" sz="1100" b="0" spc="6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复杂场景效果不好，</a:t>
                      </a:r>
                      <a:r>
                        <a:rPr lang="en-US" altLang="zh-CN" sz="1100" b="0" spc="6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API</a:t>
                      </a:r>
                      <a:r>
                        <a:rPr lang="zh-CN" altLang="en-US" sz="1100" b="0" spc="6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无法批量导入</a:t>
                      </a:r>
                      <a:b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★★</a:t>
                      </a:r>
                      <a:endParaRPr lang="zh-CN" altLang="en-US" sz="1100" b="0" spc="6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25400" marR="25400" marT="25400" marB="254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仅支持固定指令，不灵活，</a:t>
                      </a:r>
                      <a:r>
                        <a:rPr lang="zh-CN" altLang="en-US" sz="1100" b="0" spc="6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行业定制复杂，需要定制训练</a:t>
                      </a:r>
                      <a:br>
                        <a:rPr lang="zh-CN" altLang="en-US" sz="1100" b="0" spc="6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★★★★</a:t>
                      </a:r>
                      <a:endParaRPr lang="zh-CN" altLang="en-US" sz="1100" b="0" spc="6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25400" marR="25400" marT="25400" marB="25400" anchor="ctr" anchorCtr="0"/>
                </a:tc>
              </a:tr>
              <a:tr h="307340"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成本</a:t>
                      </a:r>
                      <a:endParaRPr lang="zh-CN" altLang="en-US" sz="1100" b="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25400" marB="25400"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中</a:t>
                      </a:r>
                      <a:endParaRPr lang="zh-CN" altLang="en-US" sz="1100" b="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25400" marB="25400"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较低</a:t>
                      </a:r>
                      <a:endParaRPr lang="zh-CN" altLang="en-US" sz="1100" b="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25400" marB="25400"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中</a:t>
                      </a:r>
                      <a:endParaRPr lang="zh-CN" altLang="en-US" sz="1100" b="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25400" marB="25400"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高</a:t>
                      </a:r>
                      <a:r>
                        <a:rPr lang="en-US" altLang="zh-CN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(</a:t>
                      </a:r>
                      <a:r>
                        <a:rPr lang="en-US" altLang="zh-CN" sz="1100" b="0" spc="6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70W</a:t>
                      </a:r>
                      <a:r>
                        <a:rPr lang="zh-CN" altLang="en-US" sz="1100" b="0" spc="6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左右</a:t>
                      </a: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）</a:t>
                      </a:r>
                      <a:endParaRPr lang="zh-CN" altLang="en-US" sz="1100" b="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25400" marB="25400" anchor="ctr" anchorCtr="0"/>
                </a:tc>
              </a:tr>
              <a:tr h="308610"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当前进度</a:t>
                      </a:r>
                      <a:endParaRPr lang="zh-CN" altLang="en-US" sz="1100" b="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25400" marB="254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已完成</a:t>
                      </a:r>
                      <a:r>
                        <a:rPr lang="en-US" altLang="zh-CN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轮</a:t>
                      </a: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沟通，进行客悦平台测试</a:t>
                      </a:r>
                      <a:endParaRPr lang="zh-CN" altLang="en-US" sz="1100" b="0" spc="6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25400" marR="25400" marT="25400" marB="254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正在进行百炼平台接入测试</a:t>
                      </a:r>
                      <a:endParaRPr lang="zh-CN" altLang="en-US" sz="1100" b="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25400" marB="254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完成初步沟通，后续再次沟通进行细节确认</a:t>
                      </a:r>
                      <a:endParaRPr lang="zh-CN" altLang="en-US" sz="1100" b="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25400" marB="254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已完成</a:t>
                      </a:r>
                      <a:r>
                        <a:rPr lang="en-US" altLang="zh-CN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轮</a:t>
                      </a: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沟通</a:t>
                      </a:r>
                      <a:endParaRPr lang="zh-CN" altLang="en-US" sz="1100" b="0" spc="6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25400" marR="25400" marT="25400" marB="25400" anchor="ctr" anchorCtr="0"/>
                </a:tc>
              </a:tr>
            </a:tbl>
          </a:graphicData>
        </a:graphic>
      </p:graphicFrame>
      <p:pic>
        <p:nvPicPr>
          <p:cNvPr id="8" name="图片 7" descr="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5465" y="260985"/>
            <a:ext cx="1276350" cy="108585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-9525" y="333375"/>
            <a:ext cx="3472815" cy="460375"/>
            <a:chOff x="-15" y="525"/>
            <a:chExt cx="5469" cy="725"/>
          </a:xfrm>
        </p:grpSpPr>
        <p:sp>
          <p:nvSpPr>
            <p:cNvPr id="7" name="文本框 6"/>
            <p:cNvSpPr txBox="1"/>
            <p:nvPr/>
          </p:nvSpPr>
          <p:spPr>
            <a:xfrm>
              <a:off x="300" y="525"/>
              <a:ext cx="5154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r>
                <a:rPr lang="zh-CN" altLang="zh-CN" sz="2400" b="1" dirty="0">
                  <a:solidFill>
                    <a:srgbClr val="0A347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主流大模型分析对比</a:t>
              </a:r>
              <a:endParaRPr lang="zh-CN" altLang="zh-CN" sz="2400" b="1">
                <a:gradFill>
                  <a:gsLst>
                    <a:gs pos="100000">
                      <a:srgbClr val="0A347F"/>
                    </a:gs>
                    <a:gs pos="0">
                      <a:srgbClr val="0042A6"/>
                    </a:gs>
                  </a:gsLst>
                  <a:lin ang="5400000"/>
                </a:gradFill>
                <a:effectLst/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-15" y="583"/>
              <a:ext cx="150" cy="609"/>
            </a:xfrm>
            <a:prstGeom prst="rect">
              <a:avLst/>
            </a:prstGeom>
            <a:solidFill>
              <a:srgbClr val="0A347F"/>
            </a:solidFill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0A347F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</p:spTree>
    <p:custDataLst>
      <p:tags r:id="rId7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9525" y="333375"/>
            <a:ext cx="3472815" cy="460375"/>
            <a:chOff x="-15" y="525"/>
            <a:chExt cx="5469" cy="725"/>
          </a:xfrm>
        </p:grpSpPr>
        <p:sp>
          <p:nvSpPr>
            <p:cNvPr id="7" name="文本框 6"/>
            <p:cNvSpPr txBox="1"/>
            <p:nvPr/>
          </p:nvSpPr>
          <p:spPr>
            <a:xfrm>
              <a:off x="300" y="525"/>
              <a:ext cx="5154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r>
                <a:rPr lang="zh-CN" altLang="en-US" sz="2400" b="1">
                  <a:gradFill>
                    <a:gsLst>
                      <a:gs pos="100000">
                        <a:srgbClr val="0A347F"/>
                      </a:gs>
                      <a:gs pos="0">
                        <a:srgbClr val="0042A6"/>
                      </a:gs>
                    </a:gsLst>
                    <a:lin ang="5400000"/>
                  </a:gradFill>
                  <a:effectLst/>
                  <a:latin typeface="微软雅黑" panose="020B0503020204020204" charset="-122"/>
                  <a:ea typeface="微软雅黑" panose="020B0503020204020204" charset="-122"/>
                  <a:sym typeface="宋体" panose="02010600030101010101" pitchFamily="2" charset="-122"/>
                </a:rPr>
                <a:t>目前遇到的问题及</a:t>
              </a:r>
              <a:r>
                <a:rPr lang="zh-CN" altLang="en-US" sz="2400" b="1">
                  <a:gradFill>
                    <a:gsLst>
                      <a:gs pos="100000">
                        <a:srgbClr val="0A347F"/>
                      </a:gs>
                      <a:gs pos="0">
                        <a:srgbClr val="0042A6"/>
                      </a:gs>
                    </a:gsLst>
                    <a:lin ang="5400000"/>
                  </a:gradFill>
                  <a:effectLst/>
                  <a:latin typeface="微软雅黑" panose="020B0503020204020204" charset="-122"/>
                  <a:ea typeface="微软雅黑" panose="020B0503020204020204" charset="-122"/>
                  <a:sym typeface="宋体" panose="02010600030101010101" pitchFamily="2" charset="-122"/>
                </a:rPr>
                <a:t>举措</a:t>
              </a:r>
              <a:endParaRPr lang="zh-CN" altLang="en-US" sz="2400" b="1">
                <a:gradFill>
                  <a:gsLst>
                    <a:gs pos="100000">
                      <a:srgbClr val="0A347F"/>
                    </a:gs>
                    <a:gs pos="0">
                      <a:srgbClr val="0042A6"/>
                    </a:gs>
                  </a:gsLst>
                  <a:lin ang="5400000"/>
                </a:gradFill>
                <a:effectLst/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-15" y="583"/>
              <a:ext cx="150" cy="609"/>
            </a:xfrm>
            <a:prstGeom prst="rect">
              <a:avLst/>
            </a:prstGeom>
            <a:solidFill>
              <a:srgbClr val="0A347F"/>
            </a:solidFill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0A347F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8" name="任意多边形: 形状 37"/>
          <p:cNvSpPr/>
          <p:nvPr>
            <p:custDataLst>
              <p:tags r:id="rId1"/>
            </p:custDataLst>
          </p:nvPr>
        </p:nvSpPr>
        <p:spPr>
          <a:xfrm>
            <a:off x="806450" y="1539875"/>
            <a:ext cx="3172579" cy="4176000"/>
          </a:xfrm>
          <a:custGeom>
            <a:avLst/>
            <a:gdLst>
              <a:gd name="connsiteX0" fmla="*/ 1084579 w 3172579"/>
              <a:gd name="connsiteY0" fmla="*/ 0 h 4176000"/>
              <a:gd name="connsiteX1" fmla="*/ 3172579 w 3172579"/>
              <a:gd name="connsiteY1" fmla="*/ 2088000 h 4176000"/>
              <a:gd name="connsiteX2" fmla="*/ 1084579 w 3172579"/>
              <a:gd name="connsiteY2" fmla="*/ 4176000 h 4176000"/>
              <a:gd name="connsiteX3" fmla="*/ 89315 w 3172579"/>
              <a:gd name="connsiteY3" fmla="*/ 3923990 h 4176000"/>
              <a:gd name="connsiteX4" fmla="*/ 0 w 3172579"/>
              <a:gd name="connsiteY4" fmla="*/ 3869730 h 4176000"/>
              <a:gd name="connsiteX5" fmla="*/ 0 w 3172579"/>
              <a:gd name="connsiteY5" fmla="*/ 306270 h 4176000"/>
              <a:gd name="connsiteX6" fmla="*/ 89315 w 3172579"/>
              <a:gd name="connsiteY6" fmla="*/ 252010 h 4176000"/>
              <a:gd name="connsiteX7" fmla="*/ 1084579 w 3172579"/>
              <a:gd name="connsiteY7" fmla="*/ 0 h 41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2579" h="4176000">
                <a:moveTo>
                  <a:pt x="1084579" y="0"/>
                </a:moveTo>
                <a:cubicBezTo>
                  <a:pt x="2237750" y="0"/>
                  <a:pt x="3172579" y="934829"/>
                  <a:pt x="3172579" y="2088000"/>
                </a:cubicBezTo>
                <a:cubicBezTo>
                  <a:pt x="3172579" y="3241171"/>
                  <a:pt x="2237750" y="4176000"/>
                  <a:pt x="1084579" y="4176000"/>
                </a:cubicBezTo>
                <a:cubicBezTo>
                  <a:pt x="724213" y="4176000"/>
                  <a:pt x="385170" y="4084708"/>
                  <a:pt x="89315" y="3923990"/>
                </a:cubicBezTo>
                <a:lnTo>
                  <a:pt x="0" y="3869730"/>
                </a:lnTo>
                <a:lnTo>
                  <a:pt x="0" y="306270"/>
                </a:lnTo>
                <a:lnTo>
                  <a:pt x="89315" y="252010"/>
                </a:lnTo>
                <a:cubicBezTo>
                  <a:pt x="385170" y="91292"/>
                  <a:pt x="724213" y="0"/>
                  <a:pt x="1084579" y="0"/>
                </a:cubicBezTo>
                <a:close/>
              </a:path>
            </a:pathLst>
          </a:custGeom>
          <a:noFill/>
          <a:ln>
            <a:gradFill>
              <a:gsLst>
                <a:gs pos="100000">
                  <a:schemeClr val="tx1">
                    <a:lumMod val="50000"/>
                    <a:lumOff val="50000"/>
                    <a:alpha val="30000"/>
                  </a:schemeClr>
                </a:gs>
                <a:gs pos="15000">
                  <a:srgbClr val="FFFFFF">
                    <a:lumMod val="20000"/>
                    <a:lumOff val="80000"/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39" name="椭圆 38"/>
          <p:cNvSpPr/>
          <p:nvPr>
            <p:custDataLst>
              <p:tags r:id="rId2"/>
            </p:custDataLst>
          </p:nvPr>
        </p:nvSpPr>
        <p:spPr>
          <a:xfrm>
            <a:off x="806450" y="2537460"/>
            <a:ext cx="2169160" cy="2169160"/>
          </a:xfrm>
          <a:prstGeom prst="ellipse">
            <a:avLst/>
          </a:prstGeom>
          <a:solidFill>
            <a:schemeClr val="accent1"/>
          </a:solidFill>
          <a:ln>
            <a:gradFill>
              <a:gsLst>
                <a:gs pos="37000">
                  <a:srgbClr val="FFFFFF"/>
                </a:gs>
                <a:gs pos="0">
                  <a:schemeClr val="accent1">
                    <a:lumMod val="45000"/>
                    <a:lumOff val="55000"/>
                    <a:alpha val="100000"/>
                  </a:schemeClr>
                </a:gs>
                <a:gs pos="100000">
                  <a:srgbClr val="FFFFFF"/>
                </a:gs>
                <a:gs pos="71000">
                  <a:schemeClr val="accent1">
                    <a:lumMod val="30000"/>
                    <a:lumOff val="70000"/>
                    <a:alpha val="100000"/>
                  </a:schemeClr>
                </a:gs>
              </a:gsLst>
              <a:lin ang="162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spc="150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难点问题</a:t>
            </a:r>
            <a:endParaRPr lang="zh-CN" altLang="en-US" sz="2000" b="1" spc="150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9" name="矩形 18"/>
          <p:cNvSpPr/>
          <p:nvPr>
            <p:custDataLst>
              <p:tags r:id="rId3"/>
            </p:custDataLst>
          </p:nvPr>
        </p:nvSpPr>
        <p:spPr>
          <a:xfrm>
            <a:off x="4853306" y="5380990"/>
            <a:ext cx="6208394" cy="8111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 font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spc="12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交互型数字人服务在</a:t>
            </a:r>
            <a:r>
              <a:rPr lang="en-US" altLang="zh-CN" sz="1200" spc="12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24</a:t>
            </a:r>
            <a:r>
              <a:rPr lang="zh-CN" altLang="en-US" sz="1200" spc="12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年</a:t>
            </a:r>
            <a:r>
              <a:rPr lang="en-US" altLang="zh-CN" sz="1200" spc="12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9</a:t>
            </a:r>
            <a:r>
              <a:rPr lang="zh-CN" altLang="en-US" sz="1200" spc="12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月后各大厂家陆续投入市场，市场应用时间短，在使用过程中发现了各类问题。对此积极与对应厂家进行联系，双方协作，对遇到的问题进行了逐一解决，目前在稳定性、口型匹配度和流畅度方面都有了提升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0" name="矩形 19"/>
          <p:cNvSpPr/>
          <p:nvPr>
            <p:custDataLst>
              <p:tags r:id="rId4"/>
            </p:custDataLst>
          </p:nvPr>
        </p:nvSpPr>
        <p:spPr>
          <a:xfrm>
            <a:off x="4853306" y="4970145"/>
            <a:ext cx="6208393" cy="410844"/>
          </a:xfrm>
          <a:prstGeom prst="rect">
            <a:avLst/>
          </a:prstGeom>
          <a:noFill/>
        </p:spPr>
        <p:txBody>
          <a:bodyPr wrap="square" lIns="0" tIns="0" rIns="0" bIns="36000" rtlCol="0" anchor="b">
            <a:noAutofit/>
          </a:bodyPr>
          <a:p>
            <a:pPr algn="l">
              <a:buClrTx/>
              <a:buSzTx/>
              <a:buFontTx/>
            </a:pPr>
            <a:r>
              <a:rPr lang="zh-CN" altLang="en-US" spc="12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数字人等三方组件问题多</a:t>
            </a:r>
            <a:endParaRPr lang="zh-CN" altLang="en-US" spc="12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>
            <p:custDataLst>
              <p:tags r:id="rId5"/>
            </p:custDataLst>
          </p:nvPr>
        </p:nvSpPr>
        <p:spPr>
          <a:xfrm>
            <a:off x="4853306" y="4144645"/>
            <a:ext cx="6208394" cy="8111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spc="12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初期对接测试后模型匹配接口速度较慢，通常需要</a:t>
            </a:r>
            <a:r>
              <a:rPr lang="en-US" altLang="zh-CN" sz="1200" spc="12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en-US" altLang="zh-CN" sz="1200" spc="12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200" spc="12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秒左右，复杂接口更是可能达到</a:t>
            </a:r>
            <a:r>
              <a:rPr lang="en-US" altLang="zh-CN" sz="1200" spc="12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200" spc="12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分钟，目前经过优化，已经有了较好的解决方案，全流程响应速度可达</a:t>
            </a:r>
            <a:r>
              <a:rPr lang="en-US" altLang="zh-CN" sz="1200" spc="12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</a:t>
            </a:r>
            <a:r>
              <a:rPr lang="zh-CN" altLang="en-US" sz="1200" spc="12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秒内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3" name="矩形 22"/>
          <p:cNvSpPr/>
          <p:nvPr>
            <p:custDataLst>
              <p:tags r:id="rId6"/>
            </p:custDataLst>
          </p:nvPr>
        </p:nvSpPr>
        <p:spPr>
          <a:xfrm>
            <a:off x="4853306" y="3733800"/>
            <a:ext cx="6208393" cy="410844"/>
          </a:xfrm>
          <a:prstGeom prst="rect">
            <a:avLst/>
          </a:prstGeom>
          <a:noFill/>
        </p:spPr>
        <p:txBody>
          <a:bodyPr wrap="square" lIns="0" tIns="0" rIns="0" bIns="36000" rtlCol="0" anchor="b">
            <a:noAutofit/>
          </a:bodyPr>
          <a:p>
            <a:pPr algn="l">
              <a:buClrTx/>
              <a:buSzTx/>
              <a:buFontTx/>
            </a:pPr>
            <a:r>
              <a:rPr lang="zh-CN" altLang="en-US" spc="12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模型接口匹配速度慢</a:t>
            </a:r>
            <a:endParaRPr lang="zh-CN" altLang="en-US" spc="12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>
            <p:custDataLst>
              <p:tags r:id="rId7"/>
            </p:custDataLst>
          </p:nvPr>
        </p:nvSpPr>
        <p:spPr>
          <a:xfrm>
            <a:off x="4853306" y="2908300"/>
            <a:ext cx="6208394" cy="8111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spc="120"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通过对既有接口进行标准化，并且积极联合各个模型平台进行对接，目前阿里百炼平台已可以批量导入，目前正在进行测试，基本每个接口要单独构建智能体，耗时耗力，成本较高</a:t>
            </a:r>
            <a:endParaRPr lang="zh-CN" altLang="en-US" sz="1200" b="0" spc="12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6" name="矩形 25"/>
          <p:cNvSpPr/>
          <p:nvPr>
            <p:custDataLst>
              <p:tags r:id="rId8"/>
            </p:custDataLst>
          </p:nvPr>
        </p:nvSpPr>
        <p:spPr>
          <a:xfrm>
            <a:off x="4853306" y="2497455"/>
            <a:ext cx="6208393" cy="410844"/>
          </a:xfrm>
          <a:prstGeom prst="rect">
            <a:avLst/>
          </a:prstGeom>
          <a:noFill/>
        </p:spPr>
        <p:txBody>
          <a:bodyPr wrap="square" lIns="0" tIns="0" rIns="0" bIns="36000" rtlCol="0" anchor="b">
            <a:noAutofit/>
          </a:bodyPr>
          <a:p>
            <a:pPr lvl="0" algn="l">
              <a:buClrTx/>
              <a:buSzTx/>
              <a:buFontTx/>
            </a:pPr>
            <a:r>
              <a:rPr lang="zh-CN" altLang="en-US" spc="12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接口API极多导入困难</a:t>
            </a:r>
            <a:endParaRPr lang="zh-CN" altLang="en-US" spc="12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7" name="矩形 26"/>
          <p:cNvSpPr/>
          <p:nvPr>
            <p:custDataLst>
              <p:tags r:id="rId9"/>
            </p:custDataLst>
          </p:nvPr>
        </p:nvSpPr>
        <p:spPr>
          <a:xfrm>
            <a:off x="4853306" y="1671955"/>
            <a:ext cx="6208394" cy="8111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 font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spc="12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与多个主流模型厂家进行深度沟通，从对接方式，调用流程各个方面进行优化，合理进行流程</a:t>
            </a:r>
            <a:r>
              <a:rPr lang="en-US" altLang="zh-CN" sz="1200" spc="12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"</a:t>
            </a:r>
            <a:r>
              <a:rPr lang="zh-CN" altLang="en-US" sz="1200" spc="12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剪枝</a:t>
            </a:r>
            <a:r>
              <a:rPr lang="en-US" altLang="zh-CN" sz="1200" spc="12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"</a:t>
            </a:r>
            <a:r>
              <a:rPr lang="zh-CN" altLang="en-US" sz="1200" spc="12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减少冗余操作，将成本降到最低，</a:t>
            </a:r>
            <a:r>
              <a:rPr lang="zh-CN" altLang="en-US" sz="1200" spc="12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尤其是复杂接口参数，以及上下文文档场景，耗费</a:t>
            </a:r>
            <a:r>
              <a:rPr lang="en-US" altLang="zh-CN" sz="1200" spc="12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tokens</a:t>
            </a:r>
            <a:r>
              <a:rPr lang="zh-CN" altLang="en-US" sz="1200" spc="12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成量级增长</a:t>
            </a:r>
            <a:endParaRPr lang="zh-CN" altLang="en-US" sz="1200" spc="12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8" name="矩形 27"/>
          <p:cNvSpPr/>
          <p:nvPr>
            <p:custDataLst>
              <p:tags r:id="rId10"/>
            </p:custDataLst>
          </p:nvPr>
        </p:nvSpPr>
        <p:spPr>
          <a:xfrm>
            <a:off x="4853306" y="1261110"/>
            <a:ext cx="6208393" cy="410844"/>
          </a:xfrm>
          <a:prstGeom prst="rect">
            <a:avLst/>
          </a:prstGeom>
          <a:noFill/>
        </p:spPr>
        <p:txBody>
          <a:bodyPr wrap="square" lIns="0" tIns="0" rIns="0" bIns="3600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pc="12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模型使用成本大</a:t>
            </a:r>
            <a:endParaRPr lang="zh-CN" altLang="en-US" b="1" spc="120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30" name="椭圆 29"/>
          <p:cNvSpPr/>
          <p:nvPr>
            <p:custDataLst>
              <p:tags r:id="rId11"/>
            </p:custDataLst>
          </p:nvPr>
        </p:nvSpPr>
        <p:spPr>
          <a:xfrm>
            <a:off x="3625216" y="2768600"/>
            <a:ext cx="607695" cy="607695"/>
          </a:xfrm>
          <a:prstGeom prst="ellipse">
            <a:avLst/>
          </a:prstGeom>
          <a:solidFill>
            <a:schemeClr val="accent2"/>
          </a:solidFill>
          <a:ln>
            <a:gradFill>
              <a:gsLst>
                <a:gs pos="37000">
                  <a:srgbClr val="FFFFFF"/>
                </a:gs>
                <a:gs pos="0">
                  <a:schemeClr val="accent2">
                    <a:lumMod val="20000"/>
                    <a:lumOff val="80000"/>
                    <a:alpha val="100000"/>
                  </a:schemeClr>
                </a:gs>
                <a:gs pos="100000">
                  <a:srgbClr val="FFFFFF"/>
                </a:gs>
                <a:gs pos="71000">
                  <a:schemeClr val="accent2">
                    <a:lumMod val="20000"/>
                    <a:lumOff val="80000"/>
                    <a:alpha val="100000"/>
                  </a:schemeClr>
                </a:gs>
              </a:gsLst>
              <a:lin ang="1578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400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sz="14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1" name="椭圆 30"/>
          <p:cNvSpPr/>
          <p:nvPr>
            <p:custDataLst>
              <p:tags r:id="rId12"/>
            </p:custDataLst>
          </p:nvPr>
        </p:nvSpPr>
        <p:spPr>
          <a:xfrm>
            <a:off x="2953386" y="4968240"/>
            <a:ext cx="607695" cy="607695"/>
          </a:xfrm>
          <a:prstGeom prst="ellipse">
            <a:avLst/>
          </a:prstGeom>
          <a:solidFill>
            <a:schemeClr val="accent2"/>
          </a:solidFill>
          <a:ln>
            <a:gradFill>
              <a:gsLst>
                <a:gs pos="37000">
                  <a:srgbClr val="FFFFFF"/>
                </a:gs>
                <a:gs pos="0">
                  <a:schemeClr val="accent2">
                    <a:lumMod val="20000"/>
                    <a:lumOff val="80000"/>
                    <a:alpha val="100000"/>
                  </a:schemeClr>
                </a:gs>
                <a:gs pos="100000">
                  <a:srgbClr val="FFFFFF"/>
                </a:gs>
                <a:gs pos="71000">
                  <a:schemeClr val="accent2">
                    <a:lumMod val="20000"/>
                    <a:lumOff val="80000"/>
                    <a:alpha val="100000"/>
                  </a:schemeClr>
                </a:gs>
              </a:gsLst>
              <a:lin ang="1578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tIns="45720" bIns="45720" numCol="1" spcCol="0" rtlCol="0" fromWordArt="0" anchor="ctr" anchorCtr="0" forceAA="0" compatLnSpc="1">
            <a:no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1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04</a:t>
            </a:r>
            <a:endParaRPr lang="en-US" altLang="zh-CN" sz="140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2" name="椭圆 31"/>
          <p:cNvSpPr/>
          <p:nvPr>
            <p:custDataLst>
              <p:tags r:id="rId13"/>
            </p:custDataLst>
          </p:nvPr>
        </p:nvSpPr>
        <p:spPr>
          <a:xfrm>
            <a:off x="2953386" y="1668780"/>
            <a:ext cx="607695" cy="607695"/>
          </a:xfrm>
          <a:prstGeom prst="ellipse">
            <a:avLst/>
          </a:prstGeom>
          <a:solidFill>
            <a:schemeClr val="accent1"/>
          </a:solidFill>
          <a:ln>
            <a:gradFill>
              <a:gsLst>
                <a:gs pos="37000">
                  <a:srgbClr val="FFFFFF"/>
                </a:gs>
                <a:gs pos="0">
                  <a:schemeClr val="accent1">
                    <a:lumMod val="20000"/>
                    <a:lumOff val="80000"/>
                    <a:alpha val="100000"/>
                  </a:schemeClr>
                </a:gs>
                <a:gs pos="100000">
                  <a:srgbClr val="FFFFFF"/>
                </a:gs>
                <a:gs pos="71000">
                  <a:schemeClr val="accent1">
                    <a:lumMod val="20000"/>
                    <a:lumOff val="80000"/>
                    <a:alpha val="100000"/>
                  </a:schemeClr>
                </a:gs>
              </a:gsLst>
              <a:lin ang="1578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tIns="45720" bIns="45720" numCol="1" spcCol="0" rtlCol="0" fromWordArt="0" anchor="ctr" anchorCtr="0" forceAA="0" compatLnSpc="1">
            <a:no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1400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01</a:t>
            </a:r>
            <a:endParaRPr lang="en-US" altLang="zh-CN" sz="14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6" name="椭圆 35"/>
          <p:cNvSpPr/>
          <p:nvPr>
            <p:custDataLst>
              <p:tags r:id="rId14"/>
            </p:custDataLst>
          </p:nvPr>
        </p:nvSpPr>
        <p:spPr>
          <a:xfrm>
            <a:off x="3625216" y="3868420"/>
            <a:ext cx="607695" cy="607695"/>
          </a:xfrm>
          <a:prstGeom prst="ellipse">
            <a:avLst/>
          </a:prstGeom>
          <a:solidFill>
            <a:schemeClr val="accent1"/>
          </a:solidFill>
          <a:ln>
            <a:gradFill>
              <a:gsLst>
                <a:gs pos="37000">
                  <a:srgbClr val="FFFFFF"/>
                </a:gs>
                <a:gs pos="0">
                  <a:schemeClr val="accent1">
                    <a:lumMod val="20000"/>
                    <a:lumOff val="80000"/>
                    <a:alpha val="100000"/>
                  </a:schemeClr>
                </a:gs>
                <a:gs pos="100000">
                  <a:srgbClr val="FFFFFF"/>
                </a:gs>
                <a:gs pos="71000">
                  <a:schemeClr val="accent1">
                    <a:lumMod val="20000"/>
                    <a:lumOff val="80000"/>
                    <a:alpha val="100000"/>
                  </a:schemeClr>
                </a:gs>
              </a:gsLst>
              <a:lin ang="162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03</a:t>
            </a:r>
            <a:endParaRPr lang="en-US" altLang="zh-CN" sz="140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8" name="图片 7" descr="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05465" y="260985"/>
            <a:ext cx="1276350" cy="1085850"/>
          </a:xfrm>
          <a:prstGeom prst="rect">
            <a:avLst/>
          </a:prstGeom>
        </p:spPr>
      </p:pic>
    </p:spTree>
    <p:custDataLst>
      <p:tags r:id="rId16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8"/>
          <p:cNvSpPr/>
          <p:nvPr>
            <p:custDataLst>
              <p:tags r:id="rId1"/>
            </p:custDataLst>
          </p:nvPr>
        </p:nvSpPr>
        <p:spPr>
          <a:xfrm>
            <a:off x="834825" y="2207017"/>
            <a:ext cx="2514943" cy="3838530"/>
          </a:xfrm>
          <a:prstGeom prst="roundRect">
            <a:avLst>
              <a:gd name="adj" fmla="val 5076"/>
            </a:avLst>
          </a:prstGeom>
          <a:solidFill>
            <a:schemeClr val="lt1"/>
          </a:solidFill>
          <a:ln>
            <a:noFill/>
          </a:ln>
          <a:effectLst>
            <a:outerShdw blurRad="165100" dist="190500" dir="5400000" algn="t" rotWithShape="0">
              <a:schemeClr val="accent2">
                <a:alpha val="1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矩形: 圆角 9"/>
          <p:cNvSpPr/>
          <p:nvPr>
            <p:custDataLst>
              <p:tags r:id="rId2"/>
            </p:custDataLst>
          </p:nvPr>
        </p:nvSpPr>
        <p:spPr>
          <a:xfrm>
            <a:off x="3492531" y="2207017"/>
            <a:ext cx="2514943" cy="3838530"/>
          </a:xfrm>
          <a:prstGeom prst="roundRect">
            <a:avLst>
              <a:gd name="adj" fmla="val 5581"/>
            </a:avLst>
          </a:prstGeom>
          <a:solidFill>
            <a:schemeClr val="lt1"/>
          </a:solidFill>
          <a:ln>
            <a:noFill/>
          </a:ln>
          <a:effectLst>
            <a:outerShdw blurRad="165100" dist="190500" dir="5400000" algn="t" rotWithShape="0">
              <a:schemeClr val="accent2">
                <a:alpha val="1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>
            <p:custDataLst>
              <p:tags r:id="rId3"/>
            </p:custDataLst>
          </p:nvPr>
        </p:nvSpPr>
        <p:spPr>
          <a:xfrm>
            <a:off x="6150237" y="2207017"/>
            <a:ext cx="2514943" cy="3838530"/>
          </a:xfrm>
          <a:prstGeom prst="roundRect">
            <a:avLst>
              <a:gd name="adj" fmla="val 5581"/>
            </a:avLst>
          </a:prstGeom>
          <a:solidFill>
            <a:schemeClr val="lt1"/>
          </a:solidFill>
          <a:ln>
            <a:noFill/>
          </a:ln>
          <a:effectLst>
            <a:outerShdw blurRad="165100" dist="190500" dir="5400000" algn="t" rotWithShape="0">
              <a:schemeClr val="accent2">
                <a:alpha val="1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矩形: 圆角 11"/>
          <p:cNvSpPr/>
          <p:nvPr>
            <p:custDataLst>
              <p:tags r:id="rId4"/>
            </p:custDataLst>
          </p:nvPr>
        </p:nvSpPr>
        <p:spPr>
          <a:xfrm>
            <a:off x="8807942" y="2207017"/>
            <a:ext cx="2514943" cy="3838530"/>
          </a:xfrm>
          <a:prstGeom prst="roundRect">
            <a:avLst>
              <a:gd name="adj" fmla="val 7096"/>
            </a:avLst>
          </a:prstGeom>
          <a:solidFill>
            <a:schemeClr val="lt1"/>
          </a:solidFill>
          <a:ln>
            <a:noFill/>
          </a:ln>
          <a:effectLst>
            <a:outerShdw blurRad="165100" dist="190500" dir="5400000" algn="t" rotWithShape="0">
              <a:schemeClr val="accent2">
                <a:alpha val="1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序号"/>
          <p:cNvSpPr txBox="1"/>
          <p:nvPr>
            <p:custDataLst>
              <p:tags r:id="rId5"/>
            </p:custDataLst>
          </p:nvPr>
        </p:nvSpPr>
        <p:spPr>
          <a:xfrm>
            <a:off x="1511692" y="2645529"/>
            <a:ext cx="1161208" cy="94338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chemeClr val="accent2">
                    <a:alpha val="61000"/>
                  </a:schemeClr>
                </a:solidFill>
                <a:latin typeface="+mn-ea"/>
              </a:rPr>
              <a:t>01</a:t>
            </a:r>
            <a:endParaRPr lang="en-US" sz="5400" b="1" dirty="0">
              <a:solidFill>
                <a:schemeClr val="accent2">
                  <a:alpha val="61000"/>
                </a:schemeClr>
              </a:solidFill>
              <a:latin typeface="+mn-ea"/>
            </a:endParaRPr>
          </a:p>
        </p:txBody>
      </p:sp>
      <p:sp>
        <p:nvSpPr>
          <p:cNvPr id="17" name="项标题"/>
          <p:cNvSpPr txBox="1"/>
          <p:nvPr>
            <p:custDataLst>
              <p:tags r:id="rId6"/>
            </p:custDataLst>
          </p:nvPr>
        </p:nvSpPr>
        <p:spPr>
          <a:xfrm>
            <a:off x="833276" y="4074396"/>
            <a:ext cx="2506401" cy="11975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spc="300" dirty="0">
                <a:solidFill>
                  <a:srgbClr val="44546A"/>
                </a:solidFill>
                <a:latin typeface="+mn-ea"/>
              </a:rPr>
              <a:t>产品背景</a:t>
            </a:r>
            <a:endParaRPr lang="zh-CN" altLang="en-US" sz="2000" spc="300" dirty="0">
              <a:solidFill>
                <a:srgbClr val="44546A"/>
              </a:solidFill>
              <a:latin typeface="+mn-ea"/>
            </a:endParaRPr>
          </a:p>
        </p:txBody>
      </p:sp>
      <p:cxnSp>
        <p:nvCxnSpPr>
          <p:cNvPr id="18" name="直接连接符 17"/>
          <p:cNvCxnSpPr/>
          <p:nvPr>
            <p:custDataLst>
              <p:tags r:id="rId7"/>
            </p:custDataLst>
          </p:nvPr>
        </p:nvCxnSpPr>
        <p:spPr>
          <a:xfrm>
            <a:off x="1236777" y="3836971"/>
            <a:ext cx="1711038" cy="0"/>
          </a:xfrm>
          <a:prstGeom prst="line">
            <a:avLst/>
          </a:prstGeom>
          <a:ln>
            <a:solidFill>
              <a:schemeClr val="accent2">
                <a:lumMod val="20000"/>
                <a:lumOff val="80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8"/>
            </p:custDataLst>
          </p:nvPr>
        </p:nvCxnSpPr>
        <p:spPr>
          <a:xfrm>
            <a:off x="3894483" y="3836971"/>
            <a:ext cx="1711038" cy="0"/>
          </a:xfrm>
          <a:prstGeom prst="line">
            <a:avLst/>
          </a:prstGeom>
          <a:ln>
            <a:solidFill>
              <a:schemeClr val="accent2">
                <a:lumMod val="20000"/>
                <a:lumOff val="80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>
            <p:custDataLst>
              <p:tags r:id="rId9"/>
            </p:custDataLst>
          </p:nvPr>
        </p:nvCxnSpPr>
        <p:spPr>
          <a:xfrm>
            <a:off x="6552189" y="3836971"/>
            <a:ext cx="1711038" cy="0"/>
          </a:xfrm>
          <a:prstGeom prst="line">
            <a:avLst/>
          </a:prstGeom>
          <a:ln>
            <a:solidFill>
              <a:schemeClr val="accent2">
                <a:lumMod val="20000"/>
                <a:lumOff val="80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>
            <p:custDataLst>
              <p:tags r:id="rId10"/>
            </p:custDataLst>
          </p:nvPr>
        </p:nvCxnSpPr>
        <p:spPr>
          <a:xfrm>
            <a:off x="9209894" y="3836971"/>
            <a:ext cx="1711038" cy="0"/>
          </a:xfrm>
          <a:prstGeom prst="line">
            <a:avLst/>
          </a:prstGeom>
          <a:ln>
            <a:solidFill>
              <a:schemeClr val="accent2">
                <a:lumMod val="20000"/>
                <a:lumOff val="80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序号"/>
          <p:cNvSpPr txBox="1"/>
          <p:nvPr>
            <p:custDataLst>
              <p:tags r:id="rId11"/>
            </p:custDataLst>
          </p:nvPr>
        </p:nvSpPr>
        <p:spPr>
          <a:xfrm>
            <a:off x="4181253" y="2645529"/>
            <a:ext cx="1161208" cy="94338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chemeClr val="accent2">
                    <a:alpha val="61000"/>
                  </a:schemeClr>
                </a:solidFill>
                <a:latin typeface="+mn-ea"/>
              </a:rPr>
              <a:t>02</a:t>
            </a:r>
            <a:endParaRPr lang="en-US" sz="5400" b="1" dirty="0">
              <a:solidFill>
                <a:schemeClr val="accent2">
                  <a:alpha val="61000"/>
                </a:schemeClr>
              </a:solidFill>
              <a:latin typeface="+mn-ea"/>
            </a:endParaRPr>
          </a:p>
        </p:txBody>
      </p:sp>
      <p:sp>
        <p:nvSpPr>
          <p:cNvPr id="31" name="项标题"/>
          <p:cNvSpPr txBox="1"/>
          <p:nvPr>
            <p:custDataLst>
              <p:tags r:id="rId12"/>
            </p:custDataLst>
          </p:nvPr>
        </p:nvSpPr>
        <p:spPr>
          <a:xfrm>
            <a:off x="3502837" y="4074396"/>
            <a:ext cx="2506401" cy="11975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spc="300" dirty="0">
                <a:solidFill>
                  <a:srgbClr val="44546A"/>
                </a:solidFill>
                <a:latin typeface="+mn-ea"/>
              </a:rPr>
              <a:t>产品规划</a:t>
            </a:r>
            <a:endParaRPr lang="zh-CN" altLang="en-US" sz="2000" spc="300" dirty="0">
              <a:solidFill>
                <a:srgbClr val="44546A"/>
              </a:solidFill>
              <a:latin typeface="+mn-ea"/>
            </a:endParaRPr>
          </a:p>
        </p:txBody>
      </p:sp>
      <p:sp>
        <p:nvSpPr>
          <p:cNvPr id="32" name="序号"/>
          <p:cNvSpPr txBox="1"/>
          <p:nvPr>
            <p:custDataLst>
              <p:tags r:id="rId13"/>
            </p:custDataLst>
          </p:nvPr>
        </p:nvSpPr>
        <p:spPr>
          <a:xfrm>
            <a:off x="6838959" y="2645529"/>
            <a:ext cx="1161208" cy="94338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chemeClr val="accent2">
                    <a:alpha val="61000"/>
                  </a:schemeClr>
                </a:solidFill>
                <a:latin typeface="+mn-ea"/>
              </a:rPr>
              <a:t>03</a:t>
            </a:r>
            <a:endParaRPr lang="en-US" sz="5400" b="1" dirty="0">
              <a:solidFill>
                <a:schemeClr val="accent2">
                  <a:alpha val="61000"/>
                </a:schemeClr>
              </a:solidFill>
              <a:latin typeface="+mn-ea"/>
            </a:endParaRPr>
          </a:p>
        </p:txBody>
      </p:sp>
      <p:sp>
        <p:nvSpPr>
          <p:cNvPr id="33" name="项标题"/>
          <p:cNvSpPr txBox="1"/>
          <p:nvPr>
            <p:custDataLst>
              <p:tags r:id="rId14"/>
            </p:custDataLst>
          </p:nvPr>
        </p:nvSpPr>
        <p:spPr>
          <a:xfrm>
            <a:off x="6160543" y="4074396"/>
            <a:ext cx="2506401" cy="11975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spc="300" dirty="0">
                <a:solidFill>
                  <a:srgbClr val="44546A"/>
                </a:solidFill>
                <a:latin typeface="+mn-ea"/>
              </a:rPr>
              <a:t>当前</a:t>
            </a:r>
            <a:r>
              <a:rPr lang="zh-CN" altLang="en-US" sz="2000" spc="300" dirty="0">
                <a:solidFill>
                  <a:srgbClr val="44546A"/>
                </a:solidFill>
                <a:latin typeface="+mn-ea"/>
              </a:rPr>
              <a:t>进展</a:t>
            </a:r>
            <a:endParaRPr lang="zh-CN" altLang="en-US" sz="2000" spc="300" dirty="0">
              <a:solidFill>
                <a:srgbClr val="44546A"/>
              </a:solidFill>
              <a:latin typeface="+mn-ea"/>
            </a:endParaRPr>
          </a:p>
        </p:txBody>
      </p:sp>
      <p:sp>
        <p:nvSpPr>
          <p:cNvPr id="34" name="序号"/>
          <p:cNvSpPr txBox="1"/>
          <p:nvPr>
            <p:custDataLst>
              <p:tags r:id="rId15"/>
            </p:custDataLst>
          </p:nvPr>
        </p:nvSpPr>
        <p:spPr>
          <a:xfrm>
            <a:off x="9484630" y="2645529"/>
            <a:ext cx="1161208" cy="94338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chemeClr val="accent2">
                    <a:alpha val="61000"/>
                  </a:schemeClr>
                </a:solidFill>
                <a:latin typeface="+mn-ea"/>
              </a:rPr>
              <a:t>04</a:t>
            </a:r>
            <a:endParaRPr lang="en-US" sz="5400" b="1" dirty="0">
              <a:solidFill>
                <a:schemeClr val="accent2">
                  <a:alpha val="61000"/>
                </a:schemeClr>
              </a:solidFill>
              <a:latin typeface="+mn-ea"/>
            </a:endParaRPr>
          </a:p>
        </p:txBody>
      </p:sp>
      <p:sp>
        <p:nvSpPr>
          <p:cNvPr id="35" name="项标题"/>
          <p:cNvSpPr txBox="1"/>
          <p:nvPr>
            <p:custDataLst>
              <p:tags r:id="rId16"/>
            </p:custDataLst>
          </p:nvPr>
        </p:nvSpPr>
        <p:spPr>
          <a:xfrm>
            <a:off x="8806214" y="4074396"/>
            <a:ext cx="2506401" cy="11975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spc="300" dirty="0">
                <a:solidFill>
                  <a:srgbClr val="44546A"/>
                </a:solidFill>
                <a:latin typeface="+mn-ea"/>
              </a:rPr>
              <a:t>未来展望</a:t>
            </a:r>
            <a:endParaRPr lang="zh-CN" altLang="en-US" sz="2000" spc="300" dirty="0">
              <a:solidFill>
                <a:srgbClr val="44546A"/>
              </a:solidFill>
              <a:latin typeface="+mn-ea"/>
            </a:endParaRPr>
          </a:p>
        </p:txBody>
      </p:sp>
      <p:pic>
        <p:nvPicPr>
          <p:cNvPr id="36" name="图片 35" descr="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05465" y="260985"/>
            <a:ext cx="1276350" cy="1085850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-9525" y="333375"/>
            <a:ext cx="4109085" cy="460375"/>
            <a:chOff x="-15" y="525"/>
            <a:chExt cx="6471" cy="725"/>
          </a:xfrm>
        </p:grpSpPr>
        <p:sp>
          <p:nvSpPr>
            <p:cNvPr id="41" name="文本框 40"/>
            <p:cNvSpPr txBox="1"/>
            <p:nvPr/>
          </p:nvSpPr>
          <p:spPr>
            <a:xfrm>
              <a:off x="300" y="525"/>
              <a:ext cx="615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r>
                <a:rPr lang="en-US" altLang="zh-CN" sz="2400" b="1" dirty="0">
                  <a:solidFill>
                    <a:srgbClr val="0A347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AI</a:t>
              </a:r>
              <a:r>
                <a:rPr lang="zh-CN" altLang="en-US" sz="2400" b="1" dirty="0">
                  <a:solidFill>
                    <a:srgbClr val="0A347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数字助手研发应用</a:t>
              </a:r>
              <a:r>
                <a:rPr lang="zh-CN" altLang="en-US" sz="2400" b="1" dirty="0">
                  <a:solidFill>
                    <a:srgbClr val="0A347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分享</a:t>
              </a:r>
              <a:endParaRPr lang="zh-CN" altLang="en-US" sz="2400" b="1" dirty="0">
                <a:solidFill>
                  <a:srgbClr val="0A347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-15" y="583"/>
              <a:ext cx="150" cy="609"/>
            </a:xfrm>
            <a:prstGeom prst="rect">
              <a:avLst/>
            </a:prstGeom>
            <a:solidFill>
              <a:srgbClr val="0A34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0A347F"/>
                </a:solidFill>
              </a:endParaRPr>
            </a:p>
          </p:txBody>
        </p:sp>
      </p:grpSp>
    </p:spTree>
    <p:custDataLst>
      <p:tags r:id="rId18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7" name="任意多边形: 形状 356"/>
          <p:cNvSpPr/>
          <p:nvPr>
            <p:custDataLst>
              <p:tags r:id="rId1"/>
            </p:custDataLst>
          </p:nvPr>
        </p:nvSpPr>
        <p:spPr>
          <a:xfrm>
            <a:off x="673100" y="1413510"/>
            <a:ext cx="10904220" cy="4461510"/>
          </a:xfrm>
          <a:custGeom>
            <a:avLst/>
            <a:gdLst>
              <a:gd name="connsiteX0" fmla="*/ 0 w 10904220"/>
              <a:gd name="connsiteY0" fmla="*/ 0 h 4461510"/>
              <a:gd name="connsiteX1" fmla="*/ 10904220 w 10904220"/>
              <a:gd name="connsiteY1" fmla="*/ 0 h 4461510"/>
              <a:gd name="connsiteX2" fmla="*/ 10904220 w 10904220"/>
              <a:gd name="connsiteY2" fmla="*/ 3681772 h 4461510"/>
              <a:gd name="connsiteX3" fmla="*/ 10124482 w 10904220"/>
              <a:gd name="connsiteY3" fmla="*/ 4461510 h 4461510"/>
              <a:gd name="connsiteX4" fmla="*/ 0 w 10904220"/>
              <a:gd name="connsiteY4" fmla="*/ 4461510 h 4461510"/>
              <a:gd name="connsiteX5" fmla="*/ 0 w 10904220"/>
              <a:gd name="connsiteY5" fmla="*/ 0 h 446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04220" h="4461510">
                <a:moveTo>
                  <a:pt x="0" y="0"/>
                </a:moveTo>
                <a:lnTo>
                  <a:pt x="10904220" y="0"/>
                </a:lnTo>
                <a:lnTo>
                  <a:pt x="10904220" y="3681772"/>
                </a:lnTo>
                <a:lnTo>
                  <a:pt x="10124482" y="4461510"/>
                </a:lnTo>
                <a:lnTo>
                  <a:pt x="0" y="4461510"/>
                </a:lnTo>
                <a:lnTo>
                  <a:pt x="0" y="0"/>
                </a:lnTo>
                <a:close/>
              </a:path>
            </a:pathLst>
          </a:custGeom>
          <a:ln w="25400">
            <a:noFill/>
          </a:ln>
          <a:effectLst>
            <a:outerShdw blurRad="76200" dist="38100" dir="2700000" algn="tl" rotWithShape="0">
              <a:schemeClr val="accent1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indent="0" fontAlgn="auto">
              <a:lnSpc>
                <a:spcPct val="130000"/>
              </a:lnSpc>
            </a:pPr>
            <a:endParaRPr lang="zh-CN" altLang="en-US" kern="0" spc="0" dirty="0">
              <a:ln>
                <a:noFill/>
                <a:prstDash val="sysDot"/>
              </a:ln>
              <a:solidFill>
                <a:srgbClr val="262626"/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11" name="任意多边形: 形状 1388"/>
          <p:cNvSpPr/>
          <p:nvPr>
            <p:custDataLst>
              <p:tags r:id="rId2"/>
            </p:custDataLst>
          </p:nvPr>
        </p:nvSpPr>
        <p:spPr>
          <a:xfrm>
            <a:off x="673100" y="1329690"/>
            <a:ext cx="10904220" cy="4562475"/>
          </a:xfrm>
          <a:custGeom>
            <a:avLst/>
            <a:gdLst>
              <a:gd name="connsiteX0" fmla="*/ 4515326 w 4682585"/>
              <a:gd name="connsiteY0" fmla="*/ 1881473 h 2174272"/>
              <a:gd name="connsiteX1" fmla="*/ 4515326 w 4682585"/>
              <a:gd name="connsiteY1" fmla="*/ 2028063 h 2174272"/>
              <a:gd name="connsiteX2" fmla="*/ 4673060 w 4682585"/>
              <a:gd name="connsiteY2" fmla="*/ 2028063 h 2174272"/>
              <a:gd name="connsiteX3" fmla="*/ 4673060 w 4682585"/>
              <a:gd name="connsiteY3" fmla="*/ 1881473 h 2174272"/>
              <a:gd name="connsiteX4" fmla="*/ 4348068 w 4682585"/>
              <a:gd name="connsiteY4" fmla="*/ 1881473 h 2174272"/>
              <a:gd name="connsiteX5" fmla="*/ 4348068 w 4682585"/>
              <a:gd name="connsiteY5" fmla="*/ 2028063 h 2174272"/>
              <a:gd name="connsiteX6" fmla="*/ 4505801 w 4682585"/>
              <a:gd name="connsiteY6" fmla="*/ 2028063 h 2174272"/>
              <a:gd name="connsiteX7" fmla="*/ 4505801 w 4682585"/>
              <a:gd name="connsiteY7" fmla="*/ 1881473 h 2174272"/>
              <a:gd name="connsiteX8" fmla="*/ 4180809 w 4682585"/>
              <a:gd name="connsiteY8" fmla="*/ 1881473 h 2174272"/>
              <a:gd name="connsiteX9" fmla="*/ 4180809 w 4682585"/>
              <a:gd name="connsiteY9" fmla="*/ 2028063 h 2174272"/>
              <a:gd name="connsiteX10" fmla="*/ 4338543 w 4682585"/>
              <a:gd name="connsiteY10" fmla="*/ 2028063 h 2174272"/>
              <a:gd name="connsiteX11" fmla="*/ 4338543 w 4682585"/>
              <a:gd name="connsiteY11" fmla="*/ 1881473 h 2174272"/>
              <a:gd name="connsiteX12" fmla="*/ 4013550 w 4682585"/>
              <a:gd name="connsiteY12" fmla="*/ 1881473 h 2174272"/>
              <a:gd name="connsiteX13" fmla="*/ 4013550 w 4682585"/>
              <a:gd name="connsiteY13" fmla="*/ 2028063 h 2174272"/>
              <a:gd name="connsiteX14" fmla="*/ 4171284 w 4682585"/>
              <a:gd name="connsiteY14" fmla="*/ 2028063 h 2174272"/>
              <a:gd name="connsiteX15" fmla="*/ 4171284 w 4682585"/>
              <a:gd name="connsiteY15" fmla="*/ 1881473 h 2174272"/>
              <a:gd name="connsiteX16" fmla="*/ 3846291 w 4682585"/>
              <a:gd name="connsiteY16" fmla="*/ 1881473 h 2174272"/>
              <a:gd name="connsiteX17" fmla="*/ 3846291 w 4682585"/>
              <a:gd name="connsiteY17" fmla="*/ 2028063 h 2174272"/>
              <a:gd name="connsiteX18" fmla="*/ 4004025 w 4682585"/>
              <a:gd name="connsiteY18" fmla="*/ 2028063 h 2174272"/>
              <a:gd name="connsiteX19" fmla="*/ 4004025 w 4682585"/>
              <a:gd name="connsiteY19" fmla="*/ 1881473 h 2174272"/>
              <a:gd name="connsiteX20" fmla="*/ 3678936 w 4682585"/>
              <a:gd name="connsiteY20" fmla="*/ 1881473 h 2174272"/>
              <a:gd name="connsiteX21" fmla="*/ 3678936 w 4682585"/>
              <a:gd name="connsiteY21" fmla="*/ 2028063 h 2174272"/>
              <a:gd name="connsiteX22" fmla="*/ 3836766 w 4682585"/>
              <a:gd name="connsiteY22" fmla="*/ 2028063 h 2174272"/>
              <a:gd name="connsiteX23" fmla="*/ 3836766 w 4682585"/>
              <a:gd name="connsiteY23" fmla="*/ 1881473 h 2174272"/>
              <a:gd name="connsiteX24" fmla="*/ 3511677 w 4682585"/>
              <a:gd name="connsiteY24" fmla="*/ 1881473 h 2174272"/>
              <a:gd name="connsiteX25" fmla="*/ 3511677 w 4682585"/>
              <a:gd name="connsiteY25" fmla="*/ 2028063 h 2174272"/>
              <a:gd name="connsiteX26" fmla="*/ 3669411 w 4682585"/>
              <a:gd name="connsiteY26" fmla="*/ 2028063 h 2174272"/>
              <a:gd name="connsiteX27" fmla="*/ 3669411 w 4682585"/>
              <a:gd name="connsiteY27" fmla="*/ 1881473 h 2174272"/>
              <a:gd name="connsiteX28" fmla="*/ 3344418 w 4682585"/>
              <a:gd name="connsiteY28" fmla="*/ 1881473 h 2174272"/>
              <a:gd name="connsiteX29" fmla="*/ 3344418 w 4682585"/>
              <a:gd name="connsiteY29" fmla="*/ 2028063 h 2174272"/>
              <a:gd name="connsiteX30" fmla="*/ 3502152 w 4682585"/>
              <a:gd name="connsiteY30" fmla="*/ 2028063 h 2174272"/>
              <a:gd name="connsiteX31" fmla="*/ 3502152 w 4682585"/>
              <a:gd name="connsiteY31" fmla="*/ 1881473 h 2174272"/>
              <a:gd name="connsiteX32" fmla="*/ 3177159 w 4682585"/>
              <a:gd name="connsiteY32" fmla="*/ 1881473 h 2174272"/>
              <a:gd name="connsiteX33" fmla="*/ 3177159 w 4682585"/>
              <a:gd name="connsiteY33" fmla="*/ 2028063 h 2174272"/>
              <a:gd name="connsiteX34" fmla="*/ 3334893 w 4682585"/>
              <a:gd name="connsiteY34" fmla="*/ 2028063 h 2174272"/>
              <a:gd name="connsiteX35" fmla="*/ 3334893 w 4682585"/>
              <a:gd name="connsiteY35" fmla="*/ 1881473 h 2174272"/>
              <a:gd name="connsiteX36" fmla="*/ 3009900 w 4682585"/>
              <a:gd name="connsiteY36" fmla="*/ 1881473 h 2174272"/>
              <a:gd name="connsiteX37" fmla="*/ 3009900 w 4682585"/>
              <a:gd name="connsiteY37" fmla="*/ 2028063 h 2174272"/>
              <a:gd name="connsiteX38" fmla="*/ 3167634 w 4682585"/>
              <a:gd name="connsiteY38" fmla="*/ 2028063 h 2174272"/>
              <a:gd name="connsiteX39" fmla="*/ 3167634 w 4682585"/>
              <a:gd name="connsiteY39" fmla="*/ 1881473 h 2174272"/>
              <a:gd name="connsiteX40" fmla="*/ 2842641 w 4682585"/>
              <a:gd name="connsiteY40" fmla="*/ 1881473 h 2174272"/>
              <a:gd name="connsiteX41" fmla="*/ 2842641 w 4682585"/>
              <a:gd name="connsiteY41" fmla="*/ 2028063 h 2174272"/>
              <a:gd name="connsiteX42" fmla="*/ 3000375 w 4682585"/>
              <a:gd name="connsiteY42" fmla="*/ 2028063 h 2174272"/>
              <a:gd name="connsiteX43" fmla="*/ 3000375 w 4682585"/>
              <a:gd name="connsiteY43" fmla="*/ 1881473 h 2174272"/>
              <a:gd name="connsiteX44" fmla="*/ 2675382 w 4682585"/>
              <a:gd name="connsiteY44" fmla="*/ 1881473 h 2174272"/>
              <a:gd name="connsiteX45" fmla="*/ 2675382 w 4682585"/>
              <a:gd name="connsiteY45" fmla="*/ 2028063 h 2174272"/>
              <a:gd name="connsiteX46" fmla="*/ 2833116 w 4682585"/>
              <a:gd name="connsiteY46" fmla="*/ 2028063 h 2174272"/>
              <a:gd name="connsiteX47" fmla="*/ 2833116 w 4682585"/>
              <a:gd name="connsiteY47" fmla="*/ 1881473 h 2174272"/>
              <a:gd name="connsiteX48" fmla="*/ 2508123 w 4682585"/>
              <a:gd name="connsiteY48" fmla="*/ 1881473 h 2174272"/>
              <a:gd name="connsiteX49" fmla="*/ 2508123 w 4682585"/>
              <a:gd name="connsiteY49" fmla="*/ 2028063 h 2174272"/>
              <a:gd name="connsiteX50" fmla="*/ 2665857 w 4682585"/>
              <a:gd name="connsiteY50" fmla="*/ 2028063 h 2174272"/>
              <a:gd name="connsiteX51" fmla="*/ 2665857 w 4682585"/>
              <a:gd name="connsiteY51" fmla="*/ 1881473 h 2174272"/>
              <a:gd name="connsiteX52" fmla="*/ 2340864 w 4682585"/>
              <a:gd name="connsiteY52" fmla="*/ 1881473 h 2174272"/>
              <a:gd name="connsiteX53" fmla="*/ 2340864 w 4682585"/>
              <a:gd name="connsiteY53" fmla="*/ 2028063 h 2174272"/>
              <a:gd name="connsiteX54" fmla="*/ 2498598 w 4682585"/>
              <a:gd name="connsiteY54" fmla="*/ 2028063 h 2174272"/>
              <a:gd name="connsiteX55" fmla="*/ 2498598 w 4682585"/>
              <a:gd name="connsiteY55" fmla="*/ 1881473 h 2174272"/>
              <a:gd name="connsiteX56" fmla="*/ 2173510 w 4682585"/>
              <a:gd name="connsiteY56" fmla="*/ 1881473 h 2174272"/>
              <a:gd name="connsiteX57" fmla="*/ 2173510 w 4682585"/>
              <a:gd name="connsiteY57" fmla="*/ 2028063 h 2174272"/>
              <a:gd name="connsiteX58" fmla="*/ 2331339 w 4682585"/>
              <a:gd name="connsiteY58" fmla="*/ 2028063 h 2174272"/>
              <a:gd name="connsiteX59" fmla="*/ 2331339 w 4682585"/>
              <a:gd name="connsiteY59" fmla="*/ 1881473 h 2174272"/>
              <a:gd name="connsiteX60" fmla="*/ 2006251 w 4682585"/>
              <a:gd name="connsiteY60" fmla="*/ 1881473 h 2174272"/>
              <a:gd name="connsiteX61" fmla="*/ 2006251 w 4682585"/>
              <a:gd name="connsiteY61" fmla="*/ 2028063 h 2174272"/>
              <a:gd name="connsiteX62" fmla="*/ 2163985 w 4682585"/>
              <a:gd name="connsiteY62" fmla="*/ 2028063 h 2174272"/>
              <a:gd name="connsiteX63" fmla="*/ 2163985 w 4682585"/>
              <a:gd name="connsiteY63" fmla="*/ 1881473 h 2174272"/>
              <a:gd name="connsiteX64" fmla="*/ 1838992 w 4682585"/>
              <a:gd name="connsiteY64" fmla="*/ 1881473 h 2174272"/>
              <a:gd name="connsiteX65" fmla="*/ 1838992 w 4682585"/>
              <a:gd name="connsiteY65" fmla="*/ 2028063 h 2174272"/>
              <a:gd name="connsiteX66" fmla="*/ 1996726 w 4682585"/>
              <a:gd name="connsiteY66" fmla="*/ 2028063 h 2174272"/>
              <a:gd name="connsiteX67" fmla="*/ 1996726 w 4682585"/>
              <a:gd name="connsiteY67" fmla="*/ 1881473 h 2174272"/>
              <a:gd name="connsiteX68" fmla="*/ 1671733 w 4682585"/>
              <a:gd name="connsiteY68" fmla="*/ 1881473 h 2174272"/>
              <a:gd name="connsiteX69" fmla="*/ 1671733 w 4682585"/>
              <a:gd name="connsiteY69" fmla="*/ 2028063 h 2174272"/>
              <a:gd name="connsiteX70" fmla="*/ 1829467 w 4682585"/>
              <a:gd name="connsiteY70" fmla="*/ 2028063 h 2174272"/>
              <a:gd name="connsiteX71" fmla="*/ 1829467 w 4682585"/>
              <a:gd name="connsiteY71" fmla="*/ 1881473 h 2174272"/>
              <a:gd name="connsiteX72" fmla="*/ 1504474 w 4682585"/>
              <a:gd name="connsiteY72" fmla="*/ 1881473 h 2174272"/>
              <a:gd name="connsiteX73" fmla="*/ 1504474 w 4682585"/>
              <a:gd name="connsiteY73" fmla="*/ 2028063 h 2174272"/>
              <a:gd name="connsiteX74" fmla="*/ 1662208 w 4682585"/>
              <a:gd name="connsiteY74" fmla="*/ 2028063 h 2174272"/>
              <a:gd name="connsiteX75" fmla="*/ 1662208 w 4682585"/>
              <a:gd name="connsiteY75" fmla="*/ 1881473 h 2174272"/>
              <a:gd name="connsiteX76" fmla="*/ 1337215 w 4682585"/>
              <a:gd name="connsiteY76" fmla="*/ 1881473 h 2174272"/>
              <a:gd name="connsiteX77" fmla="*/ 1337215 w 4682585"/>
              <a:gd name="connsiteY77" fmla="*/ 2028063 h 2174272"/>
              <a:gd name="connsiteX78" fmla="*/ 1494949 w 4682585"/>
              <a:gd name="connsiteY78" fmla="*/ 2028063 h 2174272"/>
              <a:gd name="connsiteX79" fmla="*/ 1494949 w 4682585"/>
              <a:gd name="connsiteY79" fmla="*/ 1881473 h 2174272"/>
              <a:gd name="connsiteX80" fmla="*/ 1169956 w 4682585"/>
              <a:gd name="connsiteY80" fmla="*/ 1881473 h 2174272"/>
              <a:gd name="connsiteX81" fmla="*/ 1169956 w 4682585"/>
              <a:gd name="connsiteY81" fmla="*/ 2028063 h 2174272"/>
              <a:gd name="connsiteX82" fmla="*/ 1327690 w 4682585"/>
              <a:gd name="connsiteY82" fmla="*/ 2028063 h 2174272"/>
              <a:gd name="connsiteX83" fmla="*/ 1327690 w 4682585"/>
              <a:gd name="connsiteY83" fmla="*/ 1881473 h 2174272"/>
              <a:gd name="connsiteX84" fmla="*/ 1002697 w 4682585"/>
              <a:gd name="connsiteY84" fmla="*/ 1881473 h 2174272"/>
              <a:gd name="connsiteX85" fmla="*/ 1002697 w 4682585"/>
              <a:gd name="connsiteY85" fmla="*/ 2028063 h 2174272"/>
              <a:gd name="connsiteX86" fmla="*/ 1160431 w 4682585"/>
              <a:gd name="connsiteY86" fmla="*/ 2028063 h 2174272"/>
              <a:gd name="connsiteX87" fmla="*/ 1160431 w 4682585"/>
              <a:gd name="connsiteY87" fmla="*/ 1881473 h 2174272"/>
              <a:gd name="connsiteX88" fmla="*/ 835438 w 4682585"/>
              <a:gd name="connsiteY88" fmla="*/ 1881473 h 2174272"/>
              <a:gd name="connsiteX89" fmla="*/ 835438 w 4682585"/>
              <a:gd name="connsiteY89" fmla="*/ 2028063 h 2174272"/>
              <a:gd name="connsiteX90" fmla="*/ 993172 w 4682585"/>
              <a:gd name="connsiteY90" fmla="*/ 2028063 h 2174272"/>
              <a:gd name="connsiteX91" fmla="*/ 993172 w 4682585"/>
              <a:gd name="connsiteY91" fmla="*/ 1881473 h 2174272"/>
              <a:gd name="connsiteX92" fmla="*/ 668179 w 4682585"/>
              <a:gd name="connsiteY92" fmla="*/ 1881473 h 2174272"/>
              <a:gd name="connsiteX93" fmla="*/ 668179 w 4682585"/>
              <a:gd name="connsiteY93" fmla="*/ 2028063 h 2174272"/>
              <a:gd name="connsiteX94" fmla="*/ 825913 w 4682585"/>
              <a:gd name="connsiteY94" fmla="*/ 2028063 h 2174272"/>
              <a:gd name="connsiteX95" fmla="*/ 825913 w 4682585"/>
              <a:gd name="connsiteY95" fmla="*/ 1881473 h 2174272"/>
              <a:gd name="connsiteX96" fmla="*/ 500920 w 4682585"/>
              <a:gd name="connsiteY96" fmla="*/ 1881473 h 2174272"/>
              <a:gd name="connsiteX97" fmla="*/ 500920 w 4682585"/>
              <a:gd name="connsiteY97" fmla="*/ 2028063 h 2174272"/>
              <a:gd name="connsiteX98" fmla="*/ 658654 w 4682585"/>
              <a:gd name="connsiteY98" fmla="*/ 2028063 h 2174272"/>
              <a:gd name="connsiteX99" fmla="*/ 658654 w 4682585"/>
              <a:gd name="connsiteY99" fmla="*/ 1881473 h 2174272"/>
              <a:gd name="connsiteX100" fmla="*/ 333566 w 4682585"/>
              <a:gd name="connsiteY100" fmla="*/ 1881473 h 2174272"/>
              <a:gd name="connsiteX101" fmla="*/ 333566 w 4682585"/>
              <a:gd name="connsiteY101" fmla="*/ 2028063 h 2174272"/>
              <a:gd name="connsiteX102" fmla="*/ 491395 w 4682585"/>
              <a:gd name="connsiteY102" fmla="*/ 2028063 h 2174272"/>
              <a:gd name="connsiteX103" fmla="*/ 491395 w 4682585"/>
              <a:gd name="connsiteY103" fmla="*/ 1881473 h 2174272"/>
              <a:gd name="connsiteX104" fmla="*/ 166307 w 4682585"/>
              <a:gd name="connsiteY104" fmla="*/ 1881473 h 2174272"/>
              <a:gd name="connsiteX105" fmla="*/ 166307 w 4682585"/>
              <a:gd name="connsiteY105" fmla="*/ 2028063 h 2174272"/>
              <a:gd name="connsiteX106" fmla="*/ 324041 w 4682585"/>
              <a:gd name="connsiteY106" fmla="*/ 2028063 h 2174272"/>
              <a:gd name="connsiteX107" fmla="*/ 324041 w 4682585"/>
              <a:gd name="connsiteY107" fmla="*/ 1881473 h 2174272"/>
              <a:gd name="connsiteX108" fmla="*/ 9525 w 4682585"/>
              <a:gd name="connsiteY108" fmla="*/ 1881473 h 2174272"/>
              <a:gd name="connsiteX109" fmla="*/ 9525 w 4682585"/>
              <a:gd name="connsiteY109" fmla="*/ 2028063 h 2174272"/>
              <a:gd name="connsiteX110" fmla="*/ 156782 w 4682585"/>
              <a:gd name="connsiteY110" fmla="*/ 2028063 h 2174272"/>
              <a:gd name="connsiteX111" fmla="*/ 156782 w 4682585"/>
              <a:gd name="connsiteY111" fmla="*/ 1881473 h 2174272"/>
              <a:gd name="connsiteX112" fmla="*/ 4515326 w 4682585"/>
              <a:gd name="connsiteY112" fmla="*/ 1725358 h 2174272"/>
              <a:gd name="connsiteX113" fmla="*/ 4515326 w 4682585"/>
              <a:gd name="connsiteY113" fmla="*/ 1871948 h 2174272"/>
              <a:gd name="connsiteX114" fmla="*/ 4673060 w 4682585"/>
              <a:gd name="connsiteY114" fmla="*/ 1871948 h 2174272"/>
              <a:gd name="connsiteX115" fmla="*/ 4673060 w 4682585"/>
              <a:gd name="connsiteY115" fmla="*/ 1725358 h 2174272"/>
              <a:gd name="connsiteX116" fmla="*/ 4348068 w 4682585"/>
              <a:gd name="connsiteY116" fmla="*/ 1725358 h 2174272"/>
              <a:gd name="connsiteX117" fmla="*/ 4348068 w 4682585"/>
              <a:gd name="connsiteY117" fmla="*/ 1871948 h 2174272"/>
              <a:gd name="connsiteX118" fmla="*/ 4505801 w 4682585"/>
              <a:gd name="connsiteY118" fmla="*/ 1871948 h 2174272"/>
              <a:gd name="connsiteX119" fmla="*/ 4505801 w 4682585"/>
              <a:gd name="connsiteY119" fmla="*/ 1725358 h 2174272"/>
              <a:gd name="connsiteX120" fmla="*/ 4180809 w 4682585"/>
              <a:gd name="connsiteY120" fmla="*/ 1725358 h 2174272"/>
              <a:gd name="connsiteX121" fmla="*/ 4180809 w 4682585"/>
              <a:gd name="connsiteY121" fmla="*/ 1871948 h 2174272"/>
              <a:gd name="connsiteX122" fmla="*/ 4338543 w 4682585"/>
              <a:gd name="connsiteY122" fmla="*/ 1871948 h 2174272"/>
              <a:gd name="connsiteX123" fmla="*/ 4338543 w 4682585"/>
              <a:gd name="connsiteY123" fmla="*/ 1725358 h 2174272"/>
              <a:gd name="connsiteX124" fmla="*/ 4013550 w 4682585"/>
              <a:gd name="connsiteY124" fmla="*/ 1725358 h 2174272"/>
              <a:gd name="connsiteX125" fmla="*/ 4013550 w 4682585"/>
              <a:gd name="connsiteY125" fmla="*/ 1871948 h 2174272"/>
              <a:gd name="connsiteX126" fmla="*/ 4171284 w 4682585"/>
              <a:gd name="connsiteY126" fmla="*/ 1871948 h 2174272"/>
              <a:gd name="connsiteX127" fmla="*/ 4171284 w 4682585"/>
              <a:gd name="connsiteY127" fmla="*/ 1725358 h 2174272"/>
              <a:gd name="connsiteX128" fmla="*/ 3846291 w 4682585"/>
              <a:gd name="connsiteY128" fmla="*/ 1725358 h 2174272"/>
              <a:gd name="connsiteX129" fmla="*/ 3846291 w 4682585"/>
              <a:gd name="connsiteY129" fmla="*/ 1871948 h 2174272"/>
              <a:gd name="connsiteX130" fmla="*/ 4004025 w 4682585"/>
              <a:gd name="connsiteY130" fmla="*/ 1871948 h 2174272"/>
              <a:gd name="connsiteX131" fmla="*/ 4004025 w 4682585"/>
              <a:gd name="connsiteY131" fmla="*/ 1725358 h 2174272"/>
              <a:gd name="connsiteX132" fmla="*/ 3678936 w 4682585"/>
              <a:gd name="connsiteY132" fmla="*/ 1725358 h 2174272"/>
              <a:gd name="connsiteX133" fmla="*/ 3678936 w 4682585"/>
              <a:gd name="connsiteY133" fmla="*/ 1871948 h 2174272"/>
              <a:gd name="connsiteX134" fmla="*/ 3836766 w 4682585"/>
              <a:gd name="connsiteY134" fmla="*/ 1871948 h 2174272"/>
              <a:gd name="connsiteX135" fmla="*/ 3836766 w 4682585"/>
              <a:gd name="connsiteY135" fmla="*/ 1725358 h 2174272"/>
              <a:gd name="connsiteX136" fmla="*/ 3511677 w 4682585"/>
              <a:gd name="connsiteY136" fmla="*/ 1725358 h 2174272"/>
              <a:gd name="connsiteX137" fmla="*/ 3511677 w 4682585"/>
              <a:gd name="connsiteY137" fmla="*/ 1871948 h 2174272"/>
              <a:gd name="connsiteX138" fmla="*/ 3669411 w 4682585"/>
              <a:gd name="connsiteY138" fmla="*/ 1871948 h 2174272"/>
              <a:gd name="connsiteX139" fmla="*/ 3669411 w 4682585"/>
              <a:gd name="connsiteY139" fmla="*/ 1725358 h 2174272"/>
              <a:gd name="connsiteX140" fmla="*/ 3344418 w 4682585"/>
              <a:gd name="connsiteY140" fmla="*/ 1725358 h 2174272"/>
              <a:gd name="connsiteX141" fmla="*/ 3344418 w 4682585"/>
              <a:gd name="connsiteY141" fmla="*/ 1871948 h 2174272"/>
              <a:gd name="connsiteX142" fmla="*/ 3502152 w 4682585"/>
              <a:gd name="connsiteY142" fmla="*/ 1871948 h 2174272"/>
              <a:gd name="connsiteX143" fmla="*/ 3502152 w 4682585"/>
              <a:gd name="connsiteY143" fmla="*/ 1725358 h 2174272"/>
              <a:gd name="connsiteX144" fmla="*/ 3177159 w 4682585"/>
              <a:gd name="connsiteY144" fmla="*/ 1725358 h 2174272"/>
              <a:gd name="connsiteX145" fmla="*/ 3177159 w 4682585"/>
              <a:gd name="connsiteY145" fmla="*/ 1871948 h 2174272"/>
              <a:gd name="connsiteX146" fmla="*/ 3334893 w 4682585"/>
              <a:gd name="connsiteY146" fmla="*/ 1871948 h 2174272"/>
              <a:gd name="connsiteX147" fmla="*/ 3334893 w 4682585"/>
              <a:gd name="connsiteY147" fmla="*/ 1725358 h 2174272"/>
              <a:gd name="connsiteX148" fmla="*/ 3009900 w 4682585"/>
              <a:gd name="connsiteY148" fmla="*/ 1725358 h 2174272"/>
              <a:gd name="connsiteX149" fmla="*/ 3009900 w 4682585"/>
              <a:gd name="connsiteY149" fmla="*/ 1871948 h 2174272"/>
              <a:gd name="connsiteX150" fmla="*/ 3167634 w 4682585"/>
              <a:gd name="connsiteY150" fmla="*/ 1871948 h 2174272"/>
              <a:gd name="connsiteX151" fmla="*/ 3167634 w 4682585"/>
              <a:gd name="connsiteY151" fmla="*/ 1725358 h 2174272"/>
              <a:gd name="connsiteX152" fmla="*/ 2842641 w 4682585"/>
              <a:gd name="connsiteY152" fmla="*/ 1725358 h 2174272"/>
              <a:gd name="connsiteX153" fmla="*/ 2842641 w 4682585"/>
              <a:gd name="connsiteY153" fmla="*/ 1871948 h 2174272"/>
              <a:gd name="connsiteX154" fmla="*/ 3000375 w 4682585"/>
              <a:gd name="connsiteY154" fmla="*/ 1871948 h 2174272"/>
              <a:gd name="connsiteX155" fmla="*/ 3000375 w 4682585"/>
              <a:gd name="connsiteY155" fmla="*/ 1725358 h 2174272"/>
              <a:gd name="connsiteX156" fmla="*/ 2675382 w 4682585"/>
              <a:gd name="connsiteY156" fmla="*/ 1725358 h 2174272"/>
              <a:gd name="connsiteX157" fmla="*/ 2675382 w 4682585"/>
              <a:gd name="connsiteY157" fmla="*/ 1871948 h 2174272"/>
              <a:gd name="connsiteX158" fmla="*/ 2833116 w 4682585"/>
              <a:gd name="connsiteY158" fmla="*/ 1871948 h 2174272"/>
              <a:gd name="connsiteX159" fmla="*/ 2833116 w 4682585"/>
              <a:gd name="connsiteY159" fmla="*/ 1725358 h 2174272"/>
              <a:gd name="connsiteX160" fmla="*/ 2508123 w 4682585"/>
              <a:gd name="connsiteY160" fmla="*/ 1725358 h 2174272"/>
              <a:gd name="connsiteX161" fmla="*/ 2508123 w 4682585"/>
              <a:gd name="connsiteY161" fmla="*/ 1871948 h 2174272"/>
              <a:gd name="connsiteX162" fmla="*/ 2665857 w 4682585"/>
              <a:gd name="connsiteY162" fmla="*/ 1871948 h 2174272"/>
              <a:gd name="connsiteX163" fmla="*/ 2665857 w 4682585"/>
              <a:gd name="connsiteY163" fmla="*/ 1725358 h 2174272"/>
              <a:gd name="connsiteX164" fmla="*/ 2340864 w 4682585"/>
              <a:gd name="connsiteY164" fmla="*/ 1725358 h 2174272"/>
              <a:gd name="connsiteX165" fmla="*/ 2340864 w 4682585"/>
              <a:gd name="connsiteY165" fmla="*/ 1871948 h 2174272"/>
              <a:gd name="connsiteX166" fmla="*/ 2498598 w 4682585"/>
              <a:gd name="connsiteY166" fmla="*/ 1871948 h 2174272"/>
              <a:gd name="connsiteX167" fmla="*/ 2498598 w 4682585"/>
              <a:gd name="connsiteY167" fmla="*/ 1725358 h 2174272"/>
              <a:gd name="connsiteX168" fmla="*/ 2173510 w 4682585"/>
              <a:gd name="connsiteY168" fmla="*/ 1725358 h 2174272"/>
              <a:gd name="connsiteX169" fmla="*/ 2173510 w 4682585"/>
              <a:gd name="connsiteY169" fmla="*/ 1871948 h 2174272"/>
              <a:gd name="connsiteX170" fmla="*/ 2331339 w 4682585"/>
              <a:gd name="connsiteY170" fmla="*/ 1871948 h 2174272"/>
              <a:gd name="connsiteX171" fmla="*/ 2331339 w 4682585"/>
              <a:gd name="connsiteY171" fmla="*/ 1725358 h 2174272"/>
              <a:gd name="connsiteX172" fmla="*/ 2006251 w 4682585"/>
              <a:gd name="connsiteY172" fmla="*/ 1725358 h 2174272"/>
              <a:gd name="connsiteX173" fmla="*/ 2006251 w 4682585"/>
              <a:gd name="connsiteY173" fmla="*/ 1871948 h 2174272"/>
              <a:gd name="connsiteX174" fmla="*/ 2163985 w 4682585"/>
              <a:gd name="connsiteY174" fmla="*/ 1871948 h 2174272"/>
              <a:gd name="connsiteX175" fmla="*/ 2163985 w 4682585"/>
              <a:gd name="connsiteY175" fmla="*/ 1725358 h 2174272"/>
              <a:gd name="connsiteX176" fmla="*/ 1838992 w 4682585"/>
              <a:gd name="connsiteY176" fmla="*/ 1725358 h 2174272"/>
              <a:gd name="connsiteX177" fmla="*/ 1838992 w 4682585"/>
              <a:gd name="connsiteY177" fmla="*/ 1871948 h 2174272"/>
              <a:gd name="connsiteX178" fmla="*/ 1996726 w 4682585"/>
              <a:gd name="connsiteY178" fmla="*/ 1871948 h 2174272"/>
              <a:gd name="connsiteX179" fmla="*/ 1996726 w 4682585"/>
              <a:gd name="connsiteY179" fmla="*/ 1725358 h 2174272"/>
              <a:gd name="connsiteX180" fmla="*/ 1671733 w 4682585"/>
              <a:gd name="connsiteY180" fmla="*/ 1725358 h 2174272"/>
              <a:gd name="connsiteX181" fmla="*/ 1671733 w 4682585"/>
              <a:gd name="connsiteY181" fmla="*/ 1871948 h 2174272"/>
              <a:gd name="connsiteX182" fmla="*/ 1829467 w 4682585"/>
              <a:gd name="connsiteY182" fmla="*/ 1871948 h 2174272"/>
              <a:gd name="connsiteX183" fmla="*/ 1829467 w 4682585"/>
              <a:gd name="connsiteY183" fmla="*/ 1725358 h 2174272"/>
              <a:gd name="connsiteX184" fmla="*/ 1504474 w 4682585"/>
              <a:gd name="connsiteY184" fmla="*/ 1725358 h 2174272"/>
              <a:gd name="connsiteX185" fmla="*/ 1504474 w 4682585"/>
              <a:gd name="connsiteY185" fmla="*/ 1871948 h 2174272"/>
              <a:gd name="connsiteX186" fmla="*/ 1662208 w 4682585"/>
              <a:gd name="connsiteY186" fmla="*/ 1871948 h 2174272"/>
              <a:gd name="connsiteX187" fmla="*/ 1662208 w 4682585"/>
              <a:gd name="connsiteY187" fmla="*/ 1725358 h 2174272"/>
              <a:gd name="connsiteX188" fmla="*/ 1337215 w 4682585"/>
              <a:gd name="connsiteY188" fmla="*/ 1725358 h 2174272"/>
              <a:gd name="connsiteX189" fmla="*/ 1337215 w 4682585"/>
              <a:gd name="connsiteY189" fmla="*/ 1871948 h 2174272"/>
              <a:gd name="connsiteX190" fmla="*/ 1494949 w 4682585"/>
              <a:gd name="connsiteY190" fmla="*/ 1871948 h 2174272"/>
              <a:gd name="connsiteX191" fmla="*/ 1494949 w 4682585"/>
              <a:gd name="connsiteY191" fmla="*/ 1725358 h 2174272"/>
              <a:gd name="connsiteX192" fmla="*/ 1169956 w 4682585"/>
              <a:gd name="connsiteY192" fmla="*/ 1725358 h 2174272"/>
              <a:gd name="connsiteX193" fmla="*/ 1169956 w 4682585"/>
              <a:gd name="connsiteY193" fmla="*/ 1871948 h 2174272"/>
              <a:gd name="connsiteX194" fmla="*/ 1327690 w 4682585"/>
              <a:gd name="connsiteY194" fmla="*/ 1871948 h 2174272"/>
              <a:gd name="connsiteX195" fmla="*/ 1327690 w 4682585"/>
              <a:gd name="connsiteY195" fmla="*/ 1725358 h 2174272"/>
              <a:gd name="connsiteX196" fmla="*/ 1002697 w 4682585"/>
              <a:gd name="connsiteY196" fmla="*/ 1725358 h 2174272"/>
              <a:gd name="connsiteX197" fmla="*/ 1002697 w 4682585"/>
              <a:gd name="connsiteY197" fmla="*/ 1871948 h 2174272"/>
              <a:gd name="connsiteX198" fmla="*/ 1160431 w 4682585"/>
              <a:gd name="connsiteY198" fmla="*/ 1871948 h 2174272"/>
              <a:gd name="connsiteX199" fmla="*/ 1160431 w 4682585"/>
              <a:gd name="connsiteY199" fmla="*/ 1725358 h 2174272"/>
              <a:gd name="connsiteX200" fmla="*/ 835438 w 4682585"/>
              <a:gd name="connsiteY200" fmla="*/ 1725358 h 2174272"/>
              <a:gd name="connsiteX201" fmla="*/ 835438 w 4682585"/>
              <a:gd name="connsiteY201" fmla="*/ 1871948 h 2174272"/>
              <a:gd name="connsiteX202" fmla="*/ 993172 w 4682585"/>
              <a:gd name="connsiteY202" fmla="*/ 1871948 h 2174272"/>
              <a:gd name="connsiteX203" fmla="*/ 993172 w 4682585"/>
              <a:gd name="connsiteY203" fmla="*/ 1725358 h 2174272"/>
              <a:gd name="connsiteX204" fmla="*/ 668179 w 4682585"/>
              <a:gd name="connsiteY204" fmla="*/ 1725358 h 2174272"/>
              <a:gd name="connsiteX205" fmla="*/ 668179 w 4682585"/>
              <a:gd name="connsiteY205" fmla="*/ 1871948 h 2174272"/>
              <a:gd name="connsiteX206" fmla="*/ 825913 w 4682585"/>
              <a:gd name="connsiteY206" fmla="*/ 1871948 h 2174272"/>
              <a:gd name="connsiteX207" fmla="*/ 825913 w 4682585"/>
              <a:gd name="connsiteY207" fmla="*/ 1725358 h 2174272"/>
              <a:gd name="connsiteX208" fmla="*/ 500920 w 4682585"/>
              <a:gd name="connsiteY208" fmla="*/ 1725358 h 2174272"/>
              <a:gd name="connsiteX209" fmla="*/ 500920 w 4682585"/>
              <a:gd name="connsiteY209" fmla="*/ 1871948 h 2174272"/>
              <a:gd name="connsiteX210" fmla="*/ 658654 w 4682585"/>
              <a:gd name="connsiteY210" fmla="*/ 1871948 h 2174272"/>
              <a:gd name="connsiteX211" fmla="*/ 658654 w 4682585"/>
              <a:gd name="connsiteY211" fmla="*/ 1725358 h 2174272"/>
              <a:gd name="connsiteX212" fmla="*/ 333566 w 4682585"/>
              <a:gd name="connsiteY212" fmla="*/ 1725358 h 2174272"/>
              <a:gd name="connsiteX213" fmla="*/ 333566 w 4682585"/>
              <a:gd name="connsiteY213" fmla="*/ 1871948 h 2174272"/>
              <a:gd name="connsiteX214" fmla="*/ 491395 w 4682585"/>
              <a:gd name="connsiteY214" fmla="*/ 1871948 h 2174272"/>
              <a:gd name="connsiteX215" fmla="*/ 491395 w 4682585"/>
              <a:gd name="connsiteY215" fmla="*/ 1725358 h 2174272"/>
              <a:gd name="connsiteX216" fmla="*/ 166307 w 4682585"/>
              <a:gd name="connsiteY216" fmla="*/ 1725358 h 2174272"/>
              <a:gd name="connsiteX217" fmla="*/ 166307 w 4682585"/>
              <a:gd name="connsiteY217" fmla="*/ 1871948 h 2174272"/>
              <a:gd name="connsiteX218" fmla="*/ 324041 w 4682585"/>
              <a:gd name="connsiteY218" fmla="*/ 1871948 h 2174272"/>
              <a:gd name="connsiteX219" fmla="*/ 324041 w 4682585"/>
              <a:gd name="connsiteY219" fmla="*/ 1725358 h 2174272"/>
              <a:gd name="connsiteX220" fmla="*/ 9525 w 4682585"/>
              <a:gd name="connsiteY220" fmla="*/ 1725358 h 2174272"/>
              <a:gd name="connsiteX221" fmla="*/ 9525 w 4682585"/>
              <a:gd name="connsiteY221" fmla="*/ 1871948 h 2174272"/>
              <a:gd name="connsiteX222" fmla="*/ 156782 w 4682585"/>
              <a:gd name="connsiteY222" fmla="*/ 1871948 h 2174272"/>
              <a:gd name="connsiteX223" fmla="*/ 156782 w 4682585"/>
              <a:gd name="connsiteY223" fmla="*/ 1725358 h 2174272"/>
              <a:gd name="connsiteX224" fmla="*/ 4515326 w 4682585"/>
              <a:gd name="connsiteY224" fmla="*/ 1569243 h 2174272"/>
              <a:gd name="connsiteX225" fmla="*/ 4515326 w 4682585"/>
              <a:gd name="connsiteY225" fmla="*/ 1715833 h 2174272"/>
              <a:gd name="connsiteX226" fmla="*/ 4673060 w 4682585"/>
              <a:gd name="connsiteY226" fmla="*/ 1715833 h 2174272"/>
              <a:gd name="connsiteX227" fmla="*/ 4673060 w 4682585"/>
              <a:gd name="connsiteY227" fmla="*/ 1569243 h 2174272"/>
              <a:gd name="connsiteX228" fmla="*/ 4348068 w 4682585"/>
              <a:gd name="connsiteY228" fmla="*/ 1569243 h 2174272"/>
              <a:gd name="connsiteX229" fmla="*/ 4348068 w 4682585"/>
              <a:gd name="connsiteY229" fmla="*/ 1715833 h 2174272"/>
              <a:gd name="connsiteX230" fmla="*/ 4505801 w 4682585"/>
              <a:gd name="connsiteY230" fmla="*/ 1715833 h 2174272"/>
              <a:gd name="connsiteX231" fmla="*/ 4505801 w 4682585"/>
              <a:gd name="connsiteY231" fmla="*/ 1569243 h 2174272"/>
              <a:gd name="connsiteX232" fmla="*/ 4180809 w 4682585"/>
              <a:gd name="connsiteY232" fmla="*/ 1569243 h 2174272"/>
              <a:gd name="connsiteX233" fmla="*/ 4180809 w 4682585"/>
              <a:gd name="connsiteY233" fmla="*/ 1715833 h 2174272"/>
              <a:gd name="connsiteX234" fmla="*/ 4338543 w 4682585"/>
              <a:gd name="connsiteY234" fmla="*/ 1715833 h 2174272"/>
              <a:gd name="connsiteX235" fmla="*/ 4338543 w 4682585"/>
              <a:gd name="connsiteY235" fmla="*/ 1569243 h 2174272"/>
              <a:gd name="connsiteX236" fmla="*/ 4013550 w 4682585"/>
              <a:gd name="connsiteY236" fmla="*/ 1569243 h 2174272"/>
              <a:gd name="connsiteX237" fmla="*/ 4013550 w 4682585"/>
              <a:gd name="connsiteY237" fmla="*/ 1715833 h 2174272"/>
              <a:gd name="connsiteX238" fmla="*/ 4171284 w 4682585"/>
              <a:gd name="connsiteY238" fmla="*/ 1715833 h 2174272"/>
              <a:gd name="connsiteX239" fmla="*/ 4171284 w 4682585"/>
              <a:gd name="connsiteY239" fmla="*/ 1569243 h 2174272"/>
              <a:gd name="connsiteX240" fmla="*/ 3846291 w 4682585"/>
              <a:gd name="connsiteY240" fmla="*/ 1569243 h 2174272"/>
              <a:gd name="connsiteX241" fmla="*/ 3846291 w 4682585"/>
              <a:gd name="connsiteY241" fmla="*/ 1715833 h 2174272"/>
              <a:gd name="connsiteX242" fmla="*/ 4004025 w 4682585"/>
              <a:gd name="connsiteY242" fmla="*/ 1715833 h 2174272"/>
              <a:gd name="connsiteX243" fmla="*/ 4004025 w 4682585"/>
              <a:gd name="connsiteY243" fmla="*/ 1569243 h 2174272"/>
              <a:gd name="connsiteX244" fmla="*/ 3678936 w 4682585"/>
              <a:gd name="connsiteY244" fmla="*/ 1569243 h 2174272"/>
              <a:gd name="connsiteX245" fmla="*/ 3678936 w 4682585"/>
              <a:gd name="connsiteY245" fmla="*/ 1715833 h 2174272"/>
              <a:gd name="connsiteX246" fmla="*/ 3836766 w 4682585"/>
              <a:gd name="connsiteY246" fmla="*/ 1715833 h 2174272"/>
              <a:gd name="connsiteX247" fmla="*/ 3836766 w 4682585"/>
              <a:gd name="connsiteY247" fmla="*/ 1569243 h 2174272"/>
              <a:gd name="connsiteX248" fmla="*/ 3511677 w 4682585"/>
              <a:gd name="connsiteY248" fmla="*/ 1569243 h 2174272"/>
              <a:gd name="connsiteX249" fmla="*/ 3511677 w 4682585"/>
              <a:gd name="connsiteY249" fmla="*/ 1715833 h 2174272"/>
              <a:gd name="connsiteX250" fmla="*/ 3669411 w 4682585"/>
              <a:gd name="connsiteY250" fmla="*/ 1715833 h 2174272"/>
              <a:gd name="connsiteX251" fmla="*/ 3669411 w 4682585"/>
              <a:gd name="connsiteY251" fmla="*/ 1569243 h 2174272"/>
              <a:gd name="connsiteX252" fmla="*/ 3344418 w 4682585"/>
              <a:gd name="connsiteY252" fmla="*/ 1569243 h 2174272"/>
              <a:gd name="connsiteX253" fmla="*/ 3344418 w 4682585"/>
              <a:gd name="connsiteY253" fmla="*/ 1715833 h 2174272"/>
              <a:gd name="connsiteX254" fmla="*/ 3502152 w 4682585"/>
              <a:gd name="connsiteY254" fmla="*/ 1715833 h 2174272"/>
              <a:gd name="connsiteX255" fmla="*/ 3502152 w 4682585"/>
              <a:gd name="connsiteY255" fmla="*/ 1569243 h 2174272"/>
              <a:gd name="connsiteX256" fmla="*/ 3177159 w 4682585"/>
              <a:gd name="connsiteY256" fmla="*/ 1569243 h 2174272"/>
              <a:gd name="connsiteX257" fmla="*/ 3177159 w 4682585"/>
              <a:gd name="connsiteY257" fmla="*/ 1715833 h 2174272"/>
              <a:gd name="connsiteX258" fmla="*/ 3334893 w 4682585"/>
              <a:gd name="connsiteY258" fmla="*/ 1715833 h 2174272"/>
              <a:gd name="connsiteX259" fmla="*/ 3334893 w 4682585"/>
              <a:gd name="connsiteY259" fmla="*/ 1569243 h 2174272"/>
              <a:gd name="connsiteX260" fmla="*/ 3009900 w 4682585"/>
              <a:gd name="connsiteY260" fmla="*/ 1569243 h 2174272"/>
              <a:gd name="connsiteX261" fmla="*/ 3009900 w 4682585"/>
              <a:gd name="connsiteY261" fmla="*/ 1715833 h 2174272"/>
              <a:gd name="connsiteX262" fmla="*/ 3167634 w 4682585"/>
              <a:gd name="connsiteY262" fmla="*/ 1715833 h 2174272"/>
              <a:gd name="connsiteX263" fmla="*/ 3167634 w 4682585"/>
              <a:gd name="connsiteY263" fmla="*/ 1569243 h 2174272"/>
              <a:gd name="connsiteX264" fmla="*/ 2842641 w 4682585"/>
              <a:gd name="connsiteY264" fmla="*/ 1569243 h 2174272"/>
              <a:gd name="connsiteX265" fmla="*/ 2842641 w 4682585"/>
              <a:gd name="connsiteY265" fmla="*/ 1715833 h 2174272"/>
              <a:gd name="connsiteX266" fmla="*/ 3000375 w 4682585"/>
              <a:gd name="connsiteY266" fmla="*/ 1715833 h 2174272"/>
              <a:gd name="connsiteX267" fmla="*/ 3000375 w 4682585"/>
              <a:gd name="connsiteY267" fmla="*/ 1569243 h 2174272"/>
              <a:gd name="connsiteX268" fmla="*/ 2675382 w 4682585"/>
              <a:gd name="connsiteY268" fmla="*/ 1569243 h 2174272"/>
              <a:gd name="connsiteX269" fmla="*/ 2675382 w 4682585"/>
              <a:gd name="connsiteY269" fmla="*/ 1715833 h 2174272"/>
              <a:gd name="connsiteX270" fmla="*/ 2833116 w 4682585"/>
              <a:gd name="connsiteY270" fmla="*/ 1715833 h 2174272"/>
              <a:gd name="connsiteX271" fmla="*/ 2833116 w 4682585"/>
              <a:gd name="connsiteY271" fmla="*/ 1569243 h 2174272"/>
              <a:gd name="connsiteX272" fmla="*/ 2508123 w 4682585"/>
              <a:gd name="connsiteY272" fmla="*/ 1569243 h 2174272"/>
              <a:gd name="connsiteX273" fmla="*/ 2508123 w 4682585"/>
              <a:gd name="connsiteY273" fmla="*/ 1715833 h 2174272"/>
              <a:gd name="connsiteX274" fmla="*/ 2665857 w 4682585"/>
              <a:gd name="connsiteY274" fmla="*/ 1715833 h 2174272"/>
              <a:gd name="connsiteX275" fmla="*/ 2665857 w 4682585"/>
              <a:gd name="connsiteY275" fmla="*/ 1569243 h 2174272"/>
              <a:gd name="connsiteX276" fmla="*/ 2340864 w 4682585"/>
              <a:gd name="connsiteY276" fmla="*/ 1569243 h 2174272"/>
              <a:gd name="connsiteX277" fmla="*/ 2340864 w 4682585"/>
              <a:gd name="connsiteY277" fmla="*/ 1715833 h 2174272"/>
              <a:gd name="connsiteX278" fmla="*/ 2498598 w 4682585"/>
              <a:gd name="connsiteY278" fmla="*/ 1715833 h 2174272"/>
              <a:gd name="connsiteX279" fmla="*/ 2498598 w 4682585"/>
              <a:gd name="connsiteY279" fmla="*/ 1569243 h 2174272"/>
              <a:gd name="connsiteX280" fmla="*/ 2173510 w 4682585"/>
              <a:gd name="connsiteY280" fmla="*/ 1569243 h 2174272"/>
              <a:gd name="connsiteX281" fmla="*/ 2173510 w 4682585"/>
              <a:gd name="connsiteY281" fmla="*/ 1715833 h 2174272"/>
              <a:gd name="connsiteX282" fmla="*/ 2331339 w 4682585"/>
              <a:gd name="connsiteY282" fmla="*/ 1715833 h 2174272"/>
              <a:gd name="connsiteX283" fmla="*/ 2331339 w 4682585"/>
              <a:gd name="connsiteY283" fmla="*/ 1569243 h 2174272"/>
              <a:gd name="connsiteX284" fmla="*/ 2006251 w 4682585"/>
              <a:gd name="connsiteY284" fmla="*/ 1569243 h 2174272"/>
              <a:gd name="connsiteX285" fmla="*/ 2006251 w 4682585"/>
              <a:gd name="connsiteY285" fmla="*/ 1715833 h 2174272"/>
              <a:gd name="connsiteX286" fmla="*/ 2163985 w 4682585"/>
              <a:gd name="connsiteY286" fmla="*/ 1715833 h 2174272"/>
              <a:gd name="connsiteX287" fmla="*/ 2163985 w 4682585"/>
              <a:gd name="connsiteY287" fmla="*/ 1569243 h 2174272"/>
              <a:gd name="connsiteX288" fmla="*/ 1838992 w 4682585"/>
              <a:gd name="connsiteY288" fmla="*/ 1569243 h 2174272"/>
              <a:gd name="connsiteX289" fmla="*/ 1838992 w 4682585"/>
              <a:gd name="connsiteY289" fmla="*/ 1715833 h 2174272"/>
              <a:gd name="connsiteX290" fmla="*/ 1996726 w 4682585"/>
              <a:gd name="connsiteY290" fmla="*/ 1715833 h 2174272"/>
              <a:gd name="connsiteX291" fmla="*/ 1996726 w 4682585"/>
              <a:gd name="connsiteY291" fmla="*/ 1569243 h 2174272"/>
              <a:gd name="connsiteX292" fmla="*/ 1671733 w 4682585"/>
              <a:gd name="connsiteY292" fmla="*/ 1569243 h 2174272"/>
              <a:gd name="connsiteX293" fmla="*/ 1671733 w 4682585"/>
              <a:gd name="connsiteY293" fmla="*/ 1715833 h 2174272"/>
              <a:gd name="connsiteX294" fmla="*/ 1829467 w 4682585"/>
              <a:gd name="connsiteY294" fmla="*/ 1715833 h 2174272"/>
              <a:gd name="connsiteX295" fmla="*/ 1829467 w 4682585"/>
              <a:gd name="connsiteY295" fmla="*/ 1569243 h 2174272"/>
              <a:gd name="connsiteX296" fmla="*/ 1504474 w 4682585"/>
              <a:gd name="connsiteY296" fmla="*/ 1569243 h 2174272"/>
              <a:gd name="connsiteX297" fmla="*/ 1504474 w 4682585"/>
              <a:gd name="connsiteY297" fmla="*/ 1715833 h 2174272"/>
              <a:gd name="connsiteX298" fmla="*/ 1662208 w 4682585"/>
              <a:gd name="connsiteY298" fmla="*/ 1715833 h 2174272"/>
              <a:gd name="connsiteX299" fmla="*/ 1662208 w 4682585"/>
              <a:gd name="connsiteY299" fmla="*/ 1569243 h 2174272"/>
              <a:gd name="connsiteX300" fmla="*/ 1337215 w 4682585"/>
              <a:gd name="connsiteY300" fmla="*/ 1569243 h 2174272"/>
              <a:gd name="connsiteX301" fmla="*/ 1337215 w 4682585"/>
              <a:gd name="connsiteY301" fmla="*/ 1715833 h 2174272"/>
              <a:gd name="connsiteX302" fmla="*/ 1494949 w 4682585"/>
              <a:gd name="connsiteY302" fmla="*/ 1715833 h 2174272"/>
              <a:gd name="connsiteX303" fmla="*/ 1494949 w 4682585"/>
              <a:gd name="connsiteY303" fmla="*/ 1569243 h 2174272"/>
              <a:gd name="connsiteX304" fmla="*/ 1169956 w 4682585"/>
              <a:gd name="connsiteY304" fmla="*/ 1569243 h 2174272"/>
              <a:gd name="connsiteX305" fmla="*/ 1169956 w 4682585"/>
              <a:gd name="connsiteY305" fmla="*/ 1715833 h 2174272"/>
              <a:gd name="connsiteX306" fmla="*/ 1327690 w 4682585"/>
              <a:gd name="connsiteY306" fmla="*/ 1715833 h 2174272"/>
              <a:gd name="connsiteX307" fmla="*/ 1327690 w 4682585"/>
              <a:gd name="connsiteY307" fmla="*/ 1569243 h 2174272"/>
              <a:gd name="connsiteX308" fmla="*/ 1002697 w 4682585"/>
              <a:gd name="connsiteY308" fmla="*/ 1569243 h 2174272"/>
              <a:gd name="connsiteX309" fmla="*/ 1002697 w 4682585"/>
              <a:gd name="connsiteY309" fmla="*/ 1715833 h 2174272"/>
              <a:gd name="connsiteX310" fmla="*/ 1160431 w 4682585"/>
              <a:gd name="connsiteY310" fmla="*/ 1715833 h 2174272"/>
              <a:gd name="connsiteX311" fmla="*/ 1160431 w 4682585"/>
              <a:gd name="connsiteY311" fmla="*/ 1569243 h 2174272"/>
              <a:gd name="connsiteX312" fmla="*/ 835438 w 4682585"/>
              <a:gd name="connsiteY312" fmla="*/ 1569243 h 2174272"/>
              <a:gd name="connsiteX313" fmla="*/ 835438 w 4682585"/>
              <a:gd name="connsiteY313" fmla="*/ 1715833 h 2174272"/>
              <a:gd name="connsiteX314" fmla="*/ 993172 w 4682585"/>
              <a:gd name="connsiteY314" fmla="*/ 1715833 h 2174272"/>
              <a:gd name="connsiteX315" fmla="*/ 993172 w 4682585"/>
              <a:gd name="connsiteY315" fmla="*/ 1569243 h 2174272"/>
              <a:gd name="connsiteX316" fmla="*/ 668179 w 4682585"/>
              <a:gd name="connsiteY316" fmla="*/ 1569243 h 2174272"/>
              <a:gd name="connsiteX317" fmla="*/ 668179 w 4682585"/>
              <a:gd name="connsiteY317" fmla="*/ 1715833 h 2174272"/>
              <a:gd name="connsiteX318" fmla="*/ 825913 w 4682585"/>
              <a:gd name="connsiteY318" fmla="*/ 1715833 h 2174272"/>
              <a:gd name="connsiteX319" fmla="*/ 825913 w 4682585"/>
              <a:gd name="connsiteY319" fmla="*/ 1569243 h 2174272"/>
              <a:gd name="connsiteX320" fmla="*/ 500920 w 4682585"/>
              <a:gd name="connsiteY320" fmla="*/ 1569243 h 2174272"/>
              <a:gd name="connsiteX321" fmla="*/ 500920 w 4682585"/>
              <a:gd name="connsiteY321" fmla="*/ 1715833 h 2174272"/>
              <a:gd name="connsiteX322" fmla="*/ 658654 w 4682585"/>
              <a:gd name="connsiteY322" fmla="*/ 1715833 h 2174272"/>
              <a:gd name="connsiteX323" fmla="*/ 658654 w 4682585"/>
              <a:gd name="connsiteY323" fmla="*/ 1569243 h 2174272"/>
              <a:gd name="connsiteX324" fmla="*/ 333566 w 4682585"/>
              <a:gd name="connsiteY324" fmla="*/ 1569243 h 2174272"/>
              <a:gd name="connsiteX325" fmla="*/ 333566 w 4682585"/>
              <a:gd name="connsiteY325" fmla="*/ 1715833 h 2174272"/>
              <a:gd name="connsiteX326" fmla="*/ 491395 w 4682585"/>
              <a:gd name="connsiteY326" fmla="*/ 1715833 h 2174272"/>
              <a:gd name="connsiteX327" fmla="*/ 491395 w 4682585"/>
              <a:gd name="connsiteY327" fmla="*/ 1569243 h 2174272"/>
              <a:gd name="connsiteX328" fmla="*/ 166307 w 4682585"/>
              <a:gd name="connsiteY328" fmla="*/ 1569243 h 2174272"/>
              <a:gd name="connsiteX329" fmla="*/ 166307 w 4682585"/>
              <a:gd name="connsiteY329" fmla="*/ 1715833 h 2174272"/>
              <a:gd name="connsiteX330" fmla="*/ 324041 w 4682585"/>
              <a:gd name="connsiteY330" fmla="*/ 1715833 h 2174272"/>
              <a:gd name="connsiteX331" fmla="*/ 324041 w 4682585"/>
              <a:gd name="connsiteY331" fmla="*/ 1569243 h 2174272"/>
              <a:gd name="connsiteX332" fmla="*/ 9525 w 4682585"/>
              <a:gd name="connsiteY332" fmla="*/ 1569243 h 2174272"/>
              <a:gd name="connsiteX333" fmla="*/ 9525 w 4682585"/>
              <a:gd name="connsiteY333" fmla="*/ 1715833 h 2174272"/>
              <a:gd name="connsiteX334" fmla="*/ 156782 w 4682585"/>
              <a:gd name="connsiteY334" fmla="*/ 1715833 h 2174272"/>
              <a:gd name="connsiteX335" fmla="*/ 156782 w 4682585"/>
              <a:gd name="connsiteY335" fmla="*/ 1569243 h 2174272"/>
              <a:gd name="connsiteX336" fmla="*/ 4515326 w 4682585"/>
              <a:gd name="connsiteY336" fmla="*/ 1413129 h 2174272"/>
              <a:gd name="connsiteX337" fmla="*/ 4515326 w 4682585"/>
              <a:gd name="connsiteY337" fmla="*/ 1559718 h 2174272"/>
              <a:gd name="connsiteX338" fmla="*/ 4673060 w 4682585"/>
              <a:gd name="connsiteY338" fmla="*/ 1559718 h 2174272"/>
              <a:gd name="connsiteX339" fmla="*/ 4673060 w 4682585"/>
              <a:gd name="connsiteY339" fmla="*/ 1413129 h 2174272"/>
              <a:gd name="connsiteX340" fmla="*/ 4348068 w 4682585"/>
              <a:gd name="connsiteY340" fmla="*/ 1413129 h 2174272"/>
              <a:gd name="connsiteX341" fmla="*/ 4348068 w 4682585"/>
              <a:gd name="connsiteY341" fmla="*/ 1559718 h 2174272"/>
              <a:gd name="connsiteX342" fmla="*/ 4505801 w 4682585"/>
              <a:gd name="connsiteY342" fmla="*/ 1559718 h 2174272"/>
              <a:gd name="connsiteX343" fmla="*/ 4505801 w 4682585"/>
              <a:gd name="connsiteY343" fmla="*/ 1413129 h 2174272"/>
              <a:gd name="connsiteX344" fmla="*/ 4180809 w 4682585"/>
              <a:gd name="connsiteY344" fmla="*/ 1413129 h 2174272"/>
              <a:gd name="connsiteX345" fmla="*/ 4180809 w 4682585"/>
              <a:gd name="connsiteY345" fmla="*/ 1559718 h 2174272"/>
              <a:gd name="connsiteX346" fmla="*/ 4338543 w 4682585"/>
              <a:gd name="connsiteY346" fmla="*/ 1559718 h 2174272"/>
              <a:gd name="connsiteX347" fmla="*/ 4338543 w 4682585"/>
              <a:gd name="connsiteY347" fmla="*/ 1413129 h 2174272"/>
              <a:gd name="connsiteX348" fmla="*/ 4013550 w 4682585"/>
              <a:gd name="connsiteY348" fmla="*/ 1413129 h 2174272"/>
              <a:gd name="connsiteX349" fmla="*/ 4013550 w 4682585"/>
              <a:gd name="connsiteY349" fmla="*/ 1559718 h 2174272"/>
              <a:gd name="connsiteX350" fmla="*/ 4171284 w 4682585"/>
              <a:gd name="connsiteY350" fmla="*/ 1559718 h 2174272"/>
              <a:gd name="connsiteX351" fmla="*/ 4171284 w 4682585"/>
              <a:gd name="connsiteY351" fmla="*/ 1413129 h 2174272"/>
              <a:gd name="connsiteX352" fmla="*/ 3846291 w 4682585"/>
              <a:gd name="connsiteY352" fmla="*/ 1413129 h 2174272"/>
              <a:gd name="connsiteX353" fmla="*/ 3846291 w 4682585"/>
              <a:gd name="connsiteY353" fmla="*/ 1559718 h 2174272"/>
              <a:gd name="connsiteX354" fmla="*/ 4004025 w 4682585"/>
              <a:gd name="connsiteY354" fmla="*/ 1559718 h 2174272"/>
              <a:gd name="connsiteX355" fmla="*/ 4004025 w 4682585"/>
              <a:gd name="connsiteY355" fmla="*/ 1413129 h 2174272"/>
              <a:gd name="connsiteX356" fmla="*/ 3678936 w 4682585"/>
              <a:gd name="connsiteY356" fmla="*/ 1413129 h 2174272"/>
              <a:gd name="connsiteX357" fmla="*/ 3678936 w 4682585"/>
              <a:gd name="connsiteY357" fmla="*/ 1559718 h 2174272"/>
              <a:gd name="connsiteX358" fmla="*/ 3836766 w 4682585"/>
              <a:gd name="connsiteY358" fmla="*/ 1559718 h 2174272"/>
              <a:gd name="connsiteX359" fmla="*/ 3836766 w 4682585"/>
              <a:gd name="connsiteY359" fmla="*/ 1413129 h 2174272"/>
              <a:gd name="connsiteX360" fmla="*/ 3511677 w 4682585"/>
              <a:gd name="connsiteY360" fmla="*/ 1413129 h 2174272"/>
              <a:gd name="connsiteX361" fmla="*/ 3511677 w 4682585"/>
              <a:gd name="connsiteY361" fmla="*/ 1559718 h 2174272"/>
              <a:gd name="connsiteX362" fmla="*/ 3669411 w 4682585"/>
              <a:gd name="connsiteY362" fmla="*/ 1559718 h 2174272"/>
              <a:gd name="connsiteX363" fmla="*/ 3669411 w 4682585"/>
              <a:gd name="connsiteY363" fmla="*/ 1413129 h 2174272"/>
              <a:gd name="connsiteX364" fmla="*/ 3344418 w 4682585"/>
              <a:gd name="connsiteY364" fmla="*/ 1413129 h 2174272"/>
              <a:gd name="connsiteX365" fmla="*/ 3344418 w 4682585"/>
              <a:gd name="connsiteY365" fmla="*/ 1559718 h 2174272"/>
              <a:gd name="connsiteX366" fmla="*/ 3502152 w 4682585"/>
              <a:gd name="connsiteY366" fmla="*/ 1559718 h 2174272"/>
              <a:gd name="connsiteX367" fmla="*/ 3502152 w 4682585"/>
              <a:gd name="connsiteY367" fmla="*/ 1413129 h 2174272"/>
              <a:gd name="connsiteX368" fmla="*/ 3177159 w 4682585"/>
              <a:gd name="connsiteY368" fmla="*/ 1413129 h 2174272"/>
              <a:gd name="connsiteX369" fmla="*/ 3177159 w 4682585"/>
              <a:gd name="connsiteY369" fmla="*/ 1559718 h 2174272"/>
              <a:gd name="connsiteX370" fmla="*/ 3334893 w 4682585"/>
              <a:gd name="connsiteY370" fmla="*/ 1559718 h 2174272"/>
              <a:gd name="connsiteX371" fmla="*/ 3334893 w 4682585"/>
              <a:gd name="connsiteY371" fmla="*/ 1413129 h 2174272"/>
              <a:gd name="connsiteX372" fmla="*/ 3009900 w 4682585"/>
              <a:gd name="connsiteY372" fmla="*/ 1413129 h 2174272"/>
              <a:gd name="connsiteX373" fmla="*/ 3009900 w 4682585"/>
              <a:gd name="connsiteY373" fmla="*/ 1559718 h 2174272"/>
              <a:gd name="connsiteX374" fmla="*/ 3167634 w 4682585"/>
              <a:gd name="connsiteY374" fmla="*/ 1559718 h 2174272"/>
              <a:gd name="connsiteX375" fmla="*/ 3167634 w 4682585"/>
              <a:gd name="connsiteY375" fmla="*/ 1413129 h 2174272"/>
              <a:gd name="connsiteX376" fmla="*/ 2842641 w 4682585"/>
              <a:gd name="connsiteY376" fmla="*/ 1413129 h 2174272"/>
              <a:gd name="connsiteX377" fmla="*/ 2842641 w 4682585"/>
              <a:gd name="connsiteY377" fmla="*/ 1559718 h 2174272"/>
              <a:gd name="connsiteX378" fmla="*/ 3000375 w 4682585"/>
              <a:gd name="connsiteY378" fmla="*/ 1559718 h 2174272"/>
              <a:gd name="connsiteX379" fmla="*/ 3000375 w 4682585"/>
              <a:gd name="connsiteY379" fmla="*/ 1413129 h 2174272"/>
              <a:gd name="connsiteX380" fmla="*/ 2675382 w 4682585"/>
              <a:gd name="connsiteY380" fmla="*/ 1413129 h 2174272"/>
              <a:gd name="connsiteX381" fmla="*/ 2675382 w 4682585"/>
              <a:gd name="connsiteY381" fmla="*/ 1559718 h 2174272"/>
              <a:gd name="connsiteX382" fmla="*/ 2833116 w 4682585"/>
              <a:gd name="connsiteY382" fmla="*/ 1559718 h 2174272"/>
              <a:gd name="connsiteX383" fmla="*/ 2833116 w 4682585"/>
              <a:gd name="connsiteY383" fmla="*/ 1413129 h 2174272"/>
              <a:gd name="connsiteX384" fmla="*/ 2508123 w 4682585"/>
              <a:gd name="connsiteY384" fmla="*/ 1413129 h 2174272"/>
              <a:gd name="connsiteX385" fmla="*/ 2508123 w 4682585"/>
              <a:gd name="connsiteY385" fmla="*/ 1559718 h 2174272"/>
              <a:gd name="connsiteX386" fmla="*/ 2665857 w 4682585"/>
              <a:gd name="connsiteY386" fmla="*/ 1559718 h 2174272"/>
              <a:gd name="connsiteX387" fmla="*/ 2665857 w 4682585"/>
              <a:gd name="connsiteY387" fmla="*/ 1413129 h 2174272"/>
              <a:gd name="connsiteX388" fmla="*/ 2340864 w 4682585"/>
              <a:gd name="connsiteY388" fmla="*/ 1413129 h 2174272"/>
              <a:gd name="connsiteX389" fmla="*/ 2340864 w 4682585"/>
              <a:gd name="connsiteY389" fmla="*/ 1559718 h 2174272"/>
              <a:gd name="connsiteX390" fmla="*/ 2498598 w 4682585"/>
              <a:gd name="connsiteY390" fmla="*/ 1559718 h 2174272"/>
              <a:gd name="connsiteX391" fmla="*/ 2498598 w 4682585"/>
              <a:gd name="connsiteY391" fmla="*/ 1413129 h 2174272"/>
              <a:gd name="connsiteX392" fmla="*/ 2173510 w 4682585"/>
              <a:gd name="connsiteY392" fmla="*/ 1413129 h 2174272"/>
              <a:gd name="connsiteX393" fmla="*/ 2173510 w 4682585"/>
              <a:gd name="connsiteY393" fmla="*/ 1559718 h 2174272"/>
              <a:gd name="connsiteX394" fmla="*/ 2331339 w 4682585"/>
              <a:gd name="connsiteY394" fmla="*/ 1559718 h 2174272"/>
              <a:gd name="connsiteX395" fmla="*/ 2331339 w 4682585"/>
              <a:gd name="connsiteY395" fmla="*/ 1413129 h 2174272"/>
              <a:gd name="connsiteX396" fmla="*/ 2006251 w 4682585"/>
              <a:gd name="connsiteY396" fmla="*/ 1413129 h 2174272"/>
              <a:gd name="connsiteX397" fmla="*/ 2006251 w 4682585"/>
              <a:gd name="connsiteY397" fmla="*/ 1559718 h 2174272"/>
              <a:gd name="connsiteX398" fmla="*/ 2163985 w 4682585"/>
              <a:gd name="connsiteY398" fmla="*/ 1559718 h 2174272"/>
              <a:gd name="connsiteX399" fmla="*/ 2163985 w 4682585"/>
              <a:gd name="connsiteY399" fmla="*/ 1413129 h 2174272"/>
              <a:gd name="connsiteX400" fmla="*/ 1838992 w 4682585"/>
              <a:gd name="connsiteY400" fmla="*/ 1413129 h 2174272"/>
              <a:gd name="connsiteX401" fmla="*/ 1838992 w 4682585"/>
              <a:gd name="connsiteY401" fmla="*/ 1559718 h 2174272"/>
              <a:gd name="connsiteX402" fmla="*/ 1996726 w 4682585"/>
              <a:gd name="connsiteY402" fmla="*/ 1559718 h 2174272"/>
              <a:gd name="connsiteX403" fmla="*/ 1996726 w 4682585"/>
              <a:gd name="connsiteY403" fmla="*/ 1413129 h 2174272"/>
              <a:gd name="connsiteX404" fmla="*/ 1671733 w 4682585"/>
              <a:gd name="connsiteY404" fmla="*/ 1413129 h 2174272"/>
              <a:gd name="connsiteX405" fmla="*/ 1671733 w 4682585"/>
              <a:gd name="connsiteY405" fmla="*/ 1559718 h 2174272"/>
              <a:gd name="connsiteX406" fmla="*/ 1829467 w 4682585"/>
              <a:gd name="connsiteY406" fmla="*/ 1559718 h 2174272"/>
              <a:gd name="connsiteX407" fmla="*/ 1829467 w 4682585"/>
              <a:gd name="connsiteY407" fmla="*/ 1413129 h 2174272"/>
              <a:gd name="connsiteX408" fmla="*/ 1504474 w 4682585"/>
              <a:gd name="connsiteY408" fmla="*/ 1413129 h 2174272"/>
              <a:gd name="connsiteX409" fmla="*/ 1504474 w 4682585"/>
              <a:gd name="connsiteY409" fmla="*/ 1559718 h 2174272"/>
              <a:gd name="connsiteX410" fmla="*/ 1662208 w 4682585"/>
              <a:gd name="connsiteY410" fmla="*/ 1559718 h 2174272"/>
              <a:gd name="connsiteX411" fmla="*/ 1662208 w 4682585"/>
              <a:gd name="connsiteY411" fmla="*/ 1413129 h 2174272"/>
              <a:gd name="connsiteX412" fmla="*/ 1337215 w 4682585"/>
              <a:gd name="connsiteY412" fmla="*/ 1413129 h 2174272"/>
              <a:gd name="connsiteX413" fmla="*/ 1337215 w 4682585"/>
              <a:gd name="connsiteY413" fmla="*/ 1559718 h 2174272"/>
              <a:gd name="connsiteX414" fmla="*/ 1494949 w 4682585"/>
              <a:gd name="connsiteY414" fmla="*/ 1559718 h 2174272"/>
              <a:gd name="connsiteX415" fmla="*/ 1494949 w 4682585"/>
              <a:gd name="connsiteY415" fmla="*/ 1413129 h 2174272"/>
              <a:gd name="connsiteX416" fmla="*/ 1169956 w 4682585"/>
              <a:gd name="connsiteY416" fmla="*/ 1413129 h 2174272"/>
              <a:gd name="connsiteX417" fmla="*/ 1169956 w 4682585"/>
              <a:gd name="connsiteY417" fmla="*/ 1559718 h 2174272"/>
              <a:gd name="connsiteX418" fmla="*/ 1327690 w 4682585"/>
              <a:gd name="connsiteY418" fmla="*/ 1559718 h 2174272"/>
              <a:gd name="connsiteX419" fmla="*/ 1327690 w 4682585"/>
              <a:gd name="connsiteY419" fmla="*/ 1413129 h 2174272"/>
              <a:gd name="connsiteX420" fmla="*/ 1002697 w 4682585"/>
              <a:gd name="connsiteY420" fmla="*/ 1413129 h 2174272"/>
              <a:gd name="connsiteX421" fmla="*/ 1002697 w 4682585"/>
              <a:gd name="connsiteY421" fmla="*/ 1559718 h 2174272"/>
              <a:gd name="connsiteX422" fmla="*/ 1160431 w 4682585"/>
              <a:gd name="connsiteY422" fmla="*/ 1559718 h 2174272"/>
              <a:gd name="connsiteX423" fmla="*/ 1160431 w 4682585"/>
              <a:gd name="connsiteY423" fmla="*/ 1413129 h 2174272"/>
              <a:gd name="connsiteX424" fmla="*/ 835438 w 4682585"/>
              <a:gd name="connsiteY424" fmla="*/ 1413129 h 2174272"/>
              <a:gd name="connsiteX425" fmla="*/ 835438 w 4682585"/>
              <a:gd name="connsiteY425" fmla="*/ 1559718 h 2174272"/>
              <a:gd name="connsiteX426" fmla="*/ 993172 w 4682585"/>
              <a:gd name="connsiteY426" fmla="*/ 1559718 h 2174272"/>
              <a:gd name="connsiteX427" fmla="*/ 993172 w 4682585"/>
              <a:gd name="connsiteY427" fmla="*/ 1413129 h 2174272"/>
              <a:gd name="connsiteX428" fmla="*/ 668179 w 4682585"/>
              <a:gd name="connsiteY428" fmla="*/ 1413129 h 2174272"/>
              <a:gd name="connsiteX429" fmla="*/ 668179 w 4682585"/>
              <a:gd name="connsiteY429" fmla="*/ 1559718 h 2174272"/>
              <a:gd name="connsiteX430" fmla="*/ 825913 w 4682585"/>
              <a:gd name="connsiteY430" fmla="*/ 1559718 h 2174272"/>
              <a:gd name="connsiteX431" fmla="*/ 825913 w 4682585"/>
              <a:gd name="connsiteY431" fmla="*/ 1413129 h 2174272"/>
              <a:gd name="connsiteX432" fmla="*/ 500920 w 4682585"/>
              <a:gd name="connsiteY432" fmla="*/ 1413129 h 2174272"/>
              <a:gd name="connsiteX433" fmla="*/ 500920 w 4682585"/>
              <a:gd name="connsiteY433" fmla="*/ 1559718 h 2174272"/>
              <a:gd name="connsiteX434" fmla="*/ 658654 w 4682585"/>
              <a:gd name="connsiteY434" fmla="*/ 1559718 h 2174272"/>
              <a:gd name="connsiteX435" fmla="*/ 658654 w 4682585"/>
              <a:gd name="connsiteY435" fmla="*/ 1413129 h 2174272"/>
              <a:gd name="connsiteX436" fmla="*/ 333566 w 4682585"/>
              <a:gd name="connsiteY436" fmla="*/ 1413129 h 2174272"/>
              <a:gd name="connsiteX437" fmla="*/ 333566 w 4682585"/>
              <a:gd name="connsiteY437" fmla="*/ 1559718 h 2174272"/>
              <a:gd name="connsiteX438" fmla="*/ 491395 w 4682585"/>
              <a:gd name="connsiteY438" fmla="*/ 1559718 h 2174272"/>
              <a:gd name="connsiteX439" fmla="*/ 491395 w 4682585"/>
              <a:gd name="connsiteY439" fmla="*/ 1413129 h 2174272"/>
              <a:gd name="connsiteX440" fmla="*/ 166307 w 4682585"/>
              <a:gd name="connsiteY440" fmla="*/ 1413129 h 2174272"/>
              <a:gd name="connsiteX441" fmla="*/ 166307 w 4682585"/>
              <a:gd name="connsiteY441" fmla="*/ 1559718 h 2174272"/>
              <a:gd name="connsiteX442" fmla="*/ 324041 w 4682585"/>
              <a:gd name="connsiteY442" fmla="*/ 1559718 h 2174272"/>
              <a:gd name="connsiteX443" fmla="*/ 324041 w 4682585"/>
              <a:gd name="connsiteY443" fmla="*/ 1413129 h 2174272"/>
              <a:gd name="connsiteX444" fmla="*/ 9525 w 4682585"/>
              <a:gd name="connsiteY444" fmla="*/ 1413129 h 2174272"/>
              <a:gd name="connsiteX445" fmla="*/ 9525 w 4682585"/>
              <a:gd name="connsiteY445" fmla="*/ 1559718 h 2174272"/>
              <a:gd name="connsiteX446" fmla="*/ 156782 w 4682585"/>
              <a:gd name="connsiteY446" fmla="*/ 1559718 h 2174272"/>
              <a:gd name="connsiteX447" fmla="*/ 156782 w 4682585"/>
              <a:gd name="connsiteY447" fmla="*/ 1413129 h 2174272"/>
              <a:gd name="connsiteX448" fmla="*/ 4515326 w 4682585"/>
              <a:gd name="connsiteY448" fmla="*/ 1257014 h 2174272"/>
              <a:gd name="connsiteX449" fmla="*/ 4515326 w 4682585"/>
              <a:gd name="connsiteY449" fmla="*/ 1403604 h 2174272"/>
              <a:gd name="connsiteX450" fmla="*/ 4673060 w 4682585"/>
              <a:gd name="connsiteY450" fmla="*/ 1403604 h 2174272"/>
              <a:gd name="connsiteX451" fmla="*/ 4673060 w 4682585"/>
              <a:gd name="connsiteY451" fmla="*/ 1257014 h 2174272"/>
              <a:gd name="connsiteX452" fmla="*/ 4348068 w 4682585"/>
              <a:gd name="connsiteY452" fmla="*/ 1257014 h 2174272"/>
              <a:gd name="connsiteX453" fmla="*/ 4348068 w 4682585"/>
              <a:gd name="connsiteY453" fmla="*/ 1403604 h 2174272"/>
              <a:gd name="connsiteX454" fmla="*/ 4505801 w 4682585"/>
              <a:gd name="connsiteY454" fmla="*/ 1403604 h 2174272"/>
              <a:gd name="connsiteX455" fmla="*/ 4505801 w 4682585"/>
              <a:gd name="connsiteY455" fmla="*/ 1257014 h 2174272"/>
              <a:gd name="connsiteX456" fmla="*/ 4180809 w 4682585"/>
              <a:gd name="connsiteY456" fmla="*/ 1257014 h 2174272"/>
              <a:gd name="connsiteX457" fmla="*/ 4180809 w 4682585"/>
              <a:gd name="connsiteY457" fmla="*/ 1403604 h 2174272"/>
              <a:gd name="connsiteX458" fmla="*/ 4338543 w 4682585"/>
              <a:gd name="connsiteY458" fmla="*/ 1403604 h 2174272"/>
              <a:gd name="connsiteX459" fmla="*/ 4338543 w 4682585"/>
              <a:gd name="connsiteY459" fmla="*/ 1257014 h 2174272"/>
              <a:gd name="connsiteX460" fmla="*/ 4013550 w 4682585"/>
              <a:gd name="connsiteY460" fmla="*/ 1257014 h 2174272"/>
              <a:gd name="connsiteX461" fmla="*/ 4013550 w 4682585"/>
              <a:gd name="connsiteY461" fmla="*/ 1403604 h 2174272"/>
              <a:gd name="connsiteX462" fmla="*/ 4171284 w 4682585"/>
              <a:gd name="connsiteY462" fmla="*/ 1403604 h 2174272"/>
              <a:gd name="connsiteX463" fmla="*/ 4171284 w 4682585"/>
              <a:gd name="connsiteY463" fmla="*/ 1257014 h 2174272"/>
              <a:gd name="connsiteX464" fmla="*/ 3846291 w 4682585"/>
              <a:gd name="connsiteY464" fmla="*/ 1257014 h 2174272"/>
              <a:gd name="connsiteX465" fmla="*/ 3846291 w 4682585"/>
              <a:gd name="connsiteY465" fmla="*/ 1403604 h 2174272"/>
              <a:gd name="connsiteX466" fmla="*/ 4004025 w 4682585"/>
              <a:gd name="connsiteY466" fmla="*/ 1403604 h 2174272"/>
              <a:gd name="connsiteX467" fmla="*/ 4004025 w 4682585"/>
              <a:gd name="connsiteY467" fmla="*/ 1257014 h 2174272"/>
              <a:gd name="connsiteX468" fmla="*/ 3678936 w 4682585"/>
              <a:gd name="connsiteY468" fmla="*/ 1257014 h 2174272"/>
              <a:gd name="connsiteX469" fmla="*/ 3678936 w 4682585"/>
              <a:gd name="connsiteY469" fmla="*/ 1403604 h 2174272"/>
              <a:gd name="connsiteX470" fmla="*/ 3836766 w 4682585"/>
              <a:gd name="connsiteY470" fmla="*/ 1403604 h 2174272"/>
              <a:gd name="connsiteX471" fmla="*/ 3836766 w 4682585"/>
              <a:gd name="connsiteY471" fmla="*/ 1257014 h 2174272"/>
              <a:gd name="connsiteX472" fmla="*/ 3511677 w 4682585"/>
              <a:gd name="connsiteY472" fmla="*/ 1257014 h 2174272"/>
              <a:gd name="connsiteX473" fmla="*/ 3511677 w 4682585"/>
              <a:gd name="connsiteY473" fmla="*/ 1403604 h 2174272"/>
              <a:gd name="connsiteX474" fmla="*/ 3669411 w 4682585"/>
              <a:gd name="connsiteY474" fmla="*/ 1403604 h 2174272"/>
              <a:gd name="connsiteX475" fmla="*/ 3669411 w 4682585"/>
              <a:gd name="connsiteY475" fmla="*/ 1257014 h 2174272"/>
              <a:gd name="connsiteX476" fmla="*/ 3344418 w 4682585"/>
              <a:gd name="connsiteY476" fmla="*/ 1257014 h 2174272"/>
              <a:gd name="connsiteX477" fmla="*/ 3344418 w 4682585"/>
              <a:gd name="connsiteY477" fmla="*/ 1403604 h 2174272"/>
              <a:gd name="connsiteX478" fmla="*/ 3502152 w 4682585"/>
              <a:gd name="connsiteY478" fmla="*/ 1403604 h 2174272"/>
              <a:gd name="connsiteX479" fmla="*/ 3502152 w 4682585"/>
              <a:gd name="connsiteY479" fmla="*/ 1257014 h 2174272"/>
              <a:gd name="connsiteX480" fmla="*/ 3177159 w 4682585"/>
              <a:gd name="connsiteY480" fmla="*/ 1257014 h 2174272"/>
              <a:gd name="connsiteX481" fmla="*/ 3177159 w 4682585"/>
              <a:gd name="connsiteY481" fmla="*/ 1403604 h 2174272"/>
              <a:gd name="connsiteX482" fmla="*/ 3334893 w 4682585"/>
              <a:gd name="connsiteY482" fmla="*/ 1403604 h 2174272"/>
              <a:gd name="connsiteX483" fmla="*/ 3334893 w 4682585"/>
              <a:gd name="connsiteY483" fmla="*/ 1257014 h 2174272"/>
              <a:gd name="connsiteX484" fmla="*/ 3009900 w 4682585"/>
              <a:gd name="connsiteY484" fmla="*/ 1257014 h 2174272"/>
              <a:gd name="connsiteX485" fmla="*/ 3009900 w 4682585"/>
              <a:gd name="connsiteY485" fmla="*/ 1403604 h 2174272"/>
              <a:gd name="connsiteX486" fmla="*/ 3167634 w 4682585"/>
              <a:gd name="connsiteY486" fmla="*/ 1403604 h 2174272"/>
              <a:gd name="connsiteX487" fmla="*/ 3167634 w 4682585"/>
              <a:gd name="connsiteY487" fmla="*/ 1257014 h 2174272"/>
              <a:gd name="connsiteX488" fmla="*/ 2842641 w 4682585"/>
              <a:gd name="connsiteY488" fmla="*/ 1257014 h 2174272"/>
              <a:gd name="connsiteX489" fmla="*/ 2842641 w 4682585"/>
              <a:gd name="connsiteY489" fmla="*/ 1403604 h 2174272"/>
              <a:gd name="connsiteX490" fmla="*/ 3000375 w 4682585"/>
              <a:gd name="connsiteY490" fmla="*/ 1403604 h 2174272"/>
              <a:gd name="connsiteX491" fmla="*/ 3000375 w 4682585"/>
              <a:gd name="connsiteY491" fmla="*/ 1257014 h 2174272"/>
              <a:gd name="connsiteX492" fmla="*/ 2675382 w 4682585"/>
              <a:gd name="connsiteY492" fmla="*/ 1257014 h 2174272"/>
              <a:gd name="connsiteX493" fmla="*/ 2675382 w 4682585"/>
              <a:gd name="connsiteY493" fmla="*/ 1403604 h 2174272"/>
              <a:gd name="connsiteX494" fmla="*/ 2833116 w 4682585"/>
              <a:gd name="connsiteY494" fmla="*/ 1403604 h 2174272"/>
              <a:gd name="connsiteX495" fmla="*/ 2833116 w 4682585"/>
              <a:gd name="connsiteY495" fmla="*/ 1257014 h 2174272"/>
              <a:gd name="connsiteX496" fmla="*/ 2508123 w 4682585"/>
              <a:gd name="connsiteY496" fmla="*/ 1257014 h 2174272"/>
              <a:gd name="connsiteX497" fmla="*/ 2508123 w 4682585"/>
              <a:gd name="connsiteY497" fmla="*/ 1403604 h 2174272"/>
              <a:gd name="connsiteX498" fmla="*/ 2665857 w 4682585"/>
              <a:gd name="connsiteY498" fmla="*/ 1403604 h 2174272"/>
              <a:gd name="connsiteX499" fmla="*/ 2665857 w 4682585"/>
              <a:gd name="connsiteY499" fmla="*/ 1257014 h 2174272"/>
              <a:gd name="connsiteX500" fmla="*/ 2340864 w 4682585"/>
              <a:gd name="connsiteY500" fmla="*/ 1257014 h 2174272"/>
              <a:gd name="connsiteX501" fmla="*/ 2340864 w 4682585"/>
              <a:gd name="connsiteY501" fmla="*/ 1403604 h 2174272"/>
              <a:gd name="connsiteX502" fmla="*/ 2498598 w 4682585"/>
              <a:gd name="connsiteY502" fmla="*/ 1403604 h 2174272"/>
              <a:gd name="connsiteX503" fmla="*/ 2498598 w 4682585"/>
              <a:gd name="connsiteY503" fmla="*/ 1257014 h 2174272"/>
              <a:gd name="connsiteX504" fmla="*/ 2173510 w 4682585"/>
              <a:gd name="connsiteY504" fmla="*/ 1257014 h 2174272"/>
              <a:gd name="connsiteX505" fmla="*/ 2173510 w 4682585"/>
              <a:gd name="connsiteY505" fmla="*/ 1403604 h 2174272"/>
              <a:gd name="connsiteX506" fmla="*/ 2331339 w 4682585"/>
              <a:gd name="connsiteY506" fmla="*/ 1403604 h 2174272"/>
              <a:gd name="connsiteX507" fmla="*/ 2331339 w 4682585"/>
              <a:gd name="connsiteY507" fmla="*/ 1257014 h 2174272"/>
              <a:gd name="connsiteX508" fmla="*/ 2006251 w 4682585"/>
              <a:gd name="connsiteY508" fmla="*/ 1257014 h 2174272"/>
              <a:gd name="connsiteX509" fmla="*/ 2006251 w 4682585"/>
              <a:gd name="connsiteY509" fmla="*/ 1403604 h 2174272"/>
              <a:gd name="connsiteX510" fmla="*/ 2163985 w 4682585"/>
              <a:gd name="connsiteY510" fmla="*/ 1403604 h 2174272"/>
              <a:gd name="connsiteX511" fmla="*/ 2163985 w 4682585"/>
              <a:gd name="connsiteY511" fmla="*/ 1257014 h 2174272"/>
              <a:gd name="connsiteX512" fmla="*/ 1838992 w 4682585"/>
              <a:gd name="connsiteY512" fmla="*/ 1257014 h 2174272"/>
              <a:gd name="connsiteX513" fmla="*/ 1838992 w 4682585"/>
              <a:gd name="connsiteY513" fmla="*/ 1403604 h 2174272"/>
              <a:gd name="connsiteX514" fmla="*/ 1996726 w 4682585"/>
              <a:gd name="connsiteY514" fmla="*/ 1403604 h 2174272"/>
              <a:gd name="connsiteX515" fmla="*/ 1996726 w 4682585"/>
              <a:gd name="connsiteY515" fmla="*/ 1257014 h 2174272"/>
              <a:gd name="connsiteX516" fmla="*/ 1671733 w 4682585"/>
              <a:gd name="connsiteY516" fmla="*/ 1257014 h 2174272"/>
              <a:gd name="connsiteX517" fmla="*/ 1671733 w 4682585"/>
              <a:gd name="connsiteY517" fmla="*/ 1403604 h 2174272"/>
              <a:gd name="connsiteX518" fmla="*/ 1829467 w 4682585"/>
              <a:gd name="connsiteY518" fmla="*/ 1403604 h 2174272"/>
              <a:gd name="connsiteX519" fmla="*/ 1829467 w 4682585"/>
              <a:gd name="connsiteY519" fmla="*/ 1257014 h 2174272"/>
              <a:gd name="connsiteX520" fmla="*/ 1504474 w 4682585"/>
              <a:gd name="connsiteY520" fmla="*/ 1257014 h 2174272"/>
              <a:gd name="connsiteX521" fmla="*/ 1504474 w 4682585"/>
              <a:gd name="connsiteY521" fmla="*/ 1403604 h 2174272"/>
              <a:gd name="connsiteX522" fmla="*/ 1662208 w 4682585"/>
              <a:gd name="connsiteY522" fmla="*/ 1403604 h 2174272"/>
              <a:gd name="connsiteX523" fmla="*/ 1662208 w 4682585"/>
              <a:gd name="connsiteY523" fmla="*/ 1257014 h 2174272"/>
              <a:gd name="connsiteX524" fmla="*/ 1337215 w 4682585"/>
              <a:gd name="connsiteY524" fmla="*/ 1257014 h 2174272"/>
              <a:gd name="connsiteX525" fmla="*/ 1337215 w 4682585"/>
              <a:gd name="connsiteY525" fmla="*/ 1403604 h 2174272"/>
              <a:gd name="connsiteX526" fmla="*/ 1494949 w 4682585"/>
              <a:gd name="connsiteY526" fmla="*/ 1403604 h 2174272"/>
              <a:gd name="connsiteX527" fmla="*/ 1494949 w 4682585"/>
              <a:gd name="connsiteY527" fmla="*/ 1257014 h 2174272"/>
              <a:gd name="connsiteX528" fmla="*/ 1169956 w 4682585"/>
              <a:gd name="connsiteY528" fmla="*/ 1257014 h 2174272"/>
              <a:gd name="connsiteX529" fmla="*/ 1169956 w 4682585"/>
              <a:gd name="connsiteY529" fmla="*/ 1403604 h 2174272"/>
              <a:gd name="connsiteX530" fmla="*/ 1327690 w 4682585"/>
              <a:gd name="connsiteY530" fmla="*/ 1403604 h 2174272"/>
              <a:gd name="connsiteX531" fmla="*/ 1327690 w 4682585"/>
              <a:gd name="connsiteY531" fmla="*/ 1257014 h 2174272"/>
              <a:gd name="connsiteX532" fmla="*/ 1002697 w 4682585"/>
              <a:gd name="connsiteY532" fmla="*/ 1257014 h 2174272"/>
              <a:gd name="connsiteX533" fmla="*/ 1002697 w 4682585"/>
              <a:gd name="connsiteY533" fmla="*/ 1403604 h 2174272"/>
              <a:gd name="connsiteX534" fmla="*/ 1160431 w 4682585"/>
              <a:gd name="connsiteY534" fmla="*/ 1403604 h 2174272"/>
              <a:gd name="connsiteX535" fmla="*/ 1160431 w 4682585"/>
              <a:gd name="connsiteY535" fmla="*/ 1257014 h 2174272"/>
              <a:gd name="connsiteX536" fmla="*/ 835438 w 4682585"/>
              <a:gd name="connsiteY536" fmla="*/ 1257014 h 2174272"/>
              <a:gd name="connsiteX537" fmla="*/ 835438 w 4682585"/>
              <a:gd name="connsiteY537" fmla="*/ 1403604 h 2174272"/>
              <a:gd name="connsiteX538" fmla="*/ 993172 w 4682585"/>
              <a:gd name="connsiteY538" fmla="*/ 1403604 h 2174272"/>
              <a:gd name="connsiteX539" fmla="*/ 993172 w 4682585"/>
              <a:gd name="connsiteY539" fmla="*/ 1257014 h 2174272"/>
              <a:gd name="connsiteX540" fmla="*/ 668179 w 4682585"/>
              <a:gd name="connsiteY540" fmla="*/ 1257014 h 2174272"/>
              <a:gd name="connsiteX541" fmla="*/ 668179 w 4682585"/>
              <a:gd name="connsiteY541" fmla="*/ 1403604 h 2174272"/>
              <a:gd name="connsiteX542" fmla="*/ 825913 w 4682585"/>
              <a:gd name="connsiteY542" fmla="*/ 1403604 h 2174272"/>
              <a:gd name="connsiteX543" fmla="*/ 825913 w 4682585"/>
              <a:gd name="connsiteY543" fmla="*/ 1257014 h 2174272"/>
              <a:gd name="connsiteX544" fmla="*/ 500920 w 4682585"/>
              <a:gd name="connsiteY544" fmla="*/ 1257014 h 2174272"/>
              <a:gd name="connsiteX545" fmla="*/ 500920 w 4682585"/>
              <a:gd name="connsiteY545" fmla="*/ 1403604 h 2174272"/>
              <a:gd name="connsiteX546" fmla="*/ 658654 w 4682585"/>
              <a:gd name="connsiteY546" fmla="*/ 1403604 h 2174272"/>
              <a:gd name="connsiteX547" fmla="*/ 658654 w 4682585"/>
              <a:gd name="connsiteY547" fmla="*/ 1257014 h 2174272"/>
              <a:gd name="connsiteX548" fmla="*/ 333566 w 4682585"/>
              <a:gd name="connsiteY548" fmla="*/ 1257014 h 2174272"/>
              <a:gd name="connsiteX549" fmla="*/ 333566 w 4682585"/>
              <a:gd name="connsiteY549" fmla="*/ 1403604 h 2174272"/>
              <a:gd name="connsiteX550" fmla="*/ 491395 w 4682585"/>
              <a:gd name="connsiteY550" fmla="*/ 1403604 h 2174272"/>
              <a:gd name="connsiteX551" fmla="*/ 491395 w 4682585"/>
              <a:gd name="connsiteY551" fmla="*/ 1257014 h 2174272"/>
              <a:gd name="connsiteX552" fmla="*/ 166307 w 4682585"/>
              <a:gd name="connsiteY552" fmla="*/ 1257014 h 2174272"/>
              <a:gd name="connsiteX553" fmla="*/ 166307 w 4682585"/>
              <a:gd name="connsiteY553" fmla="*/ 1403604 h 2174272"/>
              <a:gd name="connsiteX554" fmla="*/ 324041 w 4682585"/>
              <a:gd name="connsiteY554" fmla="*/ 1403604 h 2174272"/>
              <a:gd name="connsiteX555" fmla="*/ 324041 w 4682585"/>
              <a:gd name="connsiteY555" fmla="*/ 1257014 h 2174272"/>
              <a:gd name="connsiteX556" fmla="*/ 9525 w 4682585"/>
              <a:gd name="connsiteY556" fmla="*/ 1257014 h 2174272"/>
              <a:gd name="connsiteX557" fmla="*/ 9525 w 4682585"/>
              <a:gd name="connsiteY557" fmla="*/ 1403604 h 2174272"/>
              <a:gd name="connsiteX558" fmla="*/ 156782 w 4682585"/>
              <a:gd name="connsiteY558" fmla="*/ 1403604 h 2174272"/>
              <a:gd name="connsiteX559" fmla="*/ 156782 w 4682585"/>
              <a:gd name="connsiteY559" fmla="*/ 1257014 h 2174272"/>
              <a:gd name="connsiteX560" fmla="*/ 4515326 w 4682585"/>
              <a:gd name="connsiteY560" fmla="*/ 1100899 h 2174272"/>
              <a:gd name="connsiteX561" fmla="*/ 4515326 w 4682585"/>
              <a:gd name="connsiteY561" fmla="*/ 1247489 h 2174272"/>
              <a:gd name="connsiteX562" fmla="*/ 4673060 w 4682585"/>
              <a:gd name="connsiteY562" fmla="*/ 1247489 h 2174272"/>
              <a:gd name="connsiteX563" fmla="*/ 4673060 w 4682585"/>
              <a:gd name="connsiteY563" fmla="*/ 1100899 h 2174272"/>
              <a:gd name="connsiteX564" fmla="*/ 4348068 w 4682585"/>
              <a:gd name="connsiteY564" fmla="*/ 1100899 h 2174272"/>
              <a:gd name="connsiteX565" fmla="*/ 4348068 w 4682585"/>
              <a:gd name="connsiteY565" fmla="*/ 1247489 h 2174272"/>
              <a:gd name="connsiteX566" fmla="*/ 4505801 w 4682585"/>
              <a:gd name="connsiteY566" fmla="*/ 1247489 h 2174272"/>
              <a:gd name="connsiteX567" fmla="*/ 4505801 w 4682585"/>
              <a:gd name="connsiteY567" fmla="*/ 1100899 h 2174272"/>
              <a:gd name="connsiteX568" fmla="*/ 4180809 w 4682585"/>
              <a:gd name="connsiteY568" fmla="*/ 1100899 h 2174272"/>
              <a:gd name="connsiteX569" fmla="*/ 4180809 w 4682585"/>
              <a:gd name="connsiteY569" fmla="*/ 1247489 h 2174272"/>
              <a:gd name="connsiteX570" fmla="*/ 4338543 w 4682585"/>
              <a:gd name="connsiteY570" fmla="*/ 1247489 h 2174272"/>
              <a:gd name="connsiteX571" fmla="*/ 4338543 w 4682585"/>
              <a:gd name="connsiteY571" fmla="*/ 1100899 h 2174272"/>
              <a:gd name="connsiteX572" fmla="*/ 4013550 w 4682585"/>
              <a:gd name="connsiteY572" fmla="*/ 1100899 h 2174272"/>
              <a:gd name="connsiteX573" fmla="*/ 4013550 w 4682585"/>
              <a:gd name="connsiteY573" fmla="*/ 1247489 h 2174272"/>
              <a:gd name="connsiteX574" fmla="*/ 4171284 w 4682585"/>
              <a:gd name="connsiteY574" fmla="*/ 1247489 h 2174272"/>
              <a:gd name="connsiteX575" fmla="*/ 4171284 w 4682585"/>
              <a:gd name="connsiteY575" fmla="*/ 1100899 h 2174272"/>
              <a:gd name="connsiteX576" fmla="*/ 3846291 w 4682585"/>
              <a:gd name="connsiteY576" fmla="*/ 1100899 h 2174272"/>
              <a:gd name="connsiteX577" fmla="*/ 3846291 w 4682585"/>
              <a:gd name="connsiteY577" fmla="*/ 1247489 h 2174272"/>
              <a:gd name="connsiteX578" fmla="*/ 4004025 w 4682585"/>
              <a:gd name="connsiteY578" fmla="*/ 1247489 h 2174272"/>
              <a:gd name="connsiteX579" fmla="*/ 4004025 w 4682585"/>
              <a:gd name="connsiteY579" fmla="*/ 1100899 h 2174272"/>
              <a:gd name="connsiteX580" fmla="*/ 3678936 w 4682585"/>
              <a:gd name="connsiteY580" fmla="*/ 1100899 h 2174272"/>
              <a:gd name="connsiteX581" fmla="*/ 3678936 w 4682585"/>
              <a:gd name="connsiteY581" fmla="*/ 1247489 h 2174272"/>
              <a:gd name="connsiteX582" fmla="*/ 3836766 w 4682585"/>
              <a:gd name="connsiteY582" fmla="*/ 1247489 h 2174272"/>
              <a:gd name="connsiteX583" fmla="*/ 3836766 w 4682585"/>
              <a:gd name="connsiteY583" fmla="*/ 1100899 h 2174272"/>
              <a:gd name="connsiteX584" fmla="*/ 3511677 w 4682585"/>
              <a:gd name="connsiteY584" fmla="*/ 1100899 h 2174272"/>
              <a:gd name="connsiteX585" fmla="*/ 3511677 w 4682585"/>
              <a:gd name="connsiteY585" fmla="*/ 1247489 h 2174272"/>
              <a:gd name="connsiteX586" fmla="*/ 3669411 w 4682585"/>
              <a:gd name="connsiteY586" fmla="*/ 1247489 h 2174272"/>
              <a:gd name="connsiteX587" fmla="*/ 3669411 w 4682585"/>
              <a:gd name="connsiteY587" fmla="*/ 1100899 h 2174272"/>
              <a:gd name="connsiteX588" fmla="*/ 3344418 w 4682585"/>
              <a:gd name="connsiteY588" fmla="*/ 1100899 h 2174272"/>
              <a:gd name="connsiteX589" fmla="*/ 3344418 w 4682585"/>
              <a:gd name="connsiteY589" fmla="*/ 1247489 h 2174272"/>
              <a:gd name="connsiteX590" fmla="*/ 3502152 w 4682585"/>
              <a:gd name="connsiteY590" fmla="*/ 1247489 h 2174272"/>
              <a:gd name="connsiteX591" fmla="*/ 3502152 w 4682585"/>
              <a:gd name="connsiteY591" fmla="*/ 1100899 h 2174272"/>
              <a:gd name="connsiteX592" fmla="*/ 3177159 w 4682585"/>
              <a:gd name="connsiteY592" fmla="*/ 1100899 h 2174272"/>
              <a:gd name="connsiteX593" fmla="*/ 3177159 w 4682585"/>
              <a:gd name="connsiteY593" fmla="*/ 1247489 h 2174272"/>
              <a:gd name="connsiteX594" fmla="*/ 3334893 w 4682585"/>
              <a:gd name="connsiteY594" fmla="*/ 1247489 h 2174272"/>
              <a:gd name="connsiteX595" fmla="*/ 3334893 w 4682585"/>
              <a:gd name="connsiteY595" fmla="*/ 1100899 h 2174272"/>
              <a:gd name="connsiteX596" fmla="*/ 3009900 w 4682585"/>
              <a:gd name="connsiteY596" fmla="*/ 1100899 h 2174272"/>
              <a:gd name="connsiteX597" fmla="*/ 3009900 w 4682585"/>
              <a:gd name="connsiteY597" fmla="*/ 1247489 h 2174272"/>
              <a:gd name="connsiteX598" fmla="*/ 3167634 w 4682585"/>
              <a:gd name="connsiteY598" fmla="*/ 1247489 h 2174272"/>
              <a:gd name="connsiteX599" fmla="*/ 3167634 w 4682585"/>
              <a:gd name="connsiteY599" fmla="*/ 1100899 h 2174272"/>
              <a:gd name="connsiteX600" fmla="*/ 2842641 w 4682585"/>
              <a:gd name="connsiteY600" fmla="*/ 1100899 h 2174272"/>
              <a:gd name="connsiteX601" fmla="*/ 2842641 w 4682585"/>
              <a:gd name="connsiteY601" fmla="*/ 1247489 h 2174272"/>
              <a:gd name="connsiteX602" fmla="*/ 3000375 w 4682585"/>
              <a:gd name="connsiteY602" fmla="*/ 1247489 h 2174272"/>
              <a:gd name="connsiteX603" fmla="*/ 3000375 w 4682585"/>
              <a:gd name="connsiteY603" fmla="*/ 1100899 h 2174272"/>
              <a:gd name="connsiteX604" fmla="*/ 2675382 w 4682585"/>
              <a:gd name="connsiteY604" fmla="*/ 1100899 h 2174272"/>
              <a:gd name="connsiteX605" fmla="*/ 2675382 w 4682585"/>
              <a:gd name="connsiteY605" fmla="*/ 1247489 h 2174272"/>
              <a:gd name="connsiteX606" fmla="*/ 2833116 w 4682585"/>
              <a:gd name="connsiteY606" fmla="*/ 1247489 h 2174272"/>
              <a:gd name="connsiteX607" fmla="*/ 2833116 w 4682585"/>
              <a:gd name="connsiteY607" fmla="*/ 1100899 h 2174272"/>
              <a:gd name="connsiteX608" fmla="*/ 2508123 w 4682585"/>
              <a:gd name="connsiteY608" fmla="*/ 1100899 h 2174272"/>
              <a:gd name="connsiteX609" fmla="*/ 2508123 w 4682585"/>
              <a:gd name="connsiteY609" fmla="*/ 1247489 h 2174272"/>
              <a:gd name="connsiteX610" fmla="*/ 2665857 w 4682585"/>
              <a:gd name="connsiteY610" fmla="*/ 1247489 h 2174272"/>
              <a:gd name="connsiteX611" fmla="*/ 2665857 w 4682585"/>
              <a:gd name="connsiteY611" fmla="*/ 1100899 h 2174272"/>
              <a:gd name="connsiteX612" fmla="*/ 2340864 w 4682585"/>
              <a:gd name="connsiteY612" fmla="*/ 1100899 h 2174272"/>
              <a:gd name="connsiteX613" fmla="*/ 2340864 w 4682585"/>
              <a:gd name="connsiteY613" fmla="*/ 1247489 h 2174272"/>
              <a:gd name="connsiteX614" fmla="*/ 2498598 w 4682585"/>
              <a:gd name="connsiteY614" fmla="*/ 1247489 h 2174272"/>
              <a:gd name="connsiteX615" fmla="*/ 2498598 w 4682585"/>
              <a:gd name="connsiteY615" fmla="*/ 1100899 h 2174272"/>
              <a:gd name="connsiteX616" fmla="*/ 2173510 w 4682585"/>
              <a:gd name="connsiteY616" fmla="*/ 1100899 h 2174272"/>
              <a:gd name="connsiteX617" fmla="*/ 2173510 w 4682585"/>
              <a:gd name="connsiteY617" fmla="*/ 1247489 h 2174272"/>
              <a:gd name="connsiteX618" fmla="*/ 2331339 w 4682585"/>
              <a:gd name="connsiteY618" fmla="*/ 1247489 h 2174272"/>
              <a:gd name="connsiteX619" fmla="*/ 2331339 w 4682585"/>
              <a:gd name="connsiteY619" fmla="*/ 1100899 h 2174272"/>
              <a:gd name="connsiteX620" fmla="*/ 2006251 w 4682585"/>
              <a:gd name="connsiteY620" fmla="*/ 1100899 h 2174272"/>
              <a:gd name="connsiteX621" fmla="*/ 2006251 w 4682585"/>
              <a:gd name="connsiteY621" fmla="*/ 1247489 h 2174272"/>
              <a:gd name="connsiteX622" fmla="*/ 2163985 w 4682585"/>
              <a:gd name="connsiteY622" fmla="*/ 1247489 h 2174272"/>
              <a:gd name="connsiteX623" fmla="*/ 2163985 w 4682585"/>
              <a:gd name="connsiteY623" fmla="*/ 1100899 h 2174272"/>
              <a:gd name="connsiteX624" fmla="*/ 1838992 w 4682585"/>
              <a:gd name="connsiteY624" fmla="*/ 1100899 h 2174272"/>
              <a:gd name="connsiteX625" fmla="*/ 1838992 w 4682585"/>
              <a:gd name="connsiteY625" fmla="*/ 1247489 h 2174272"/>
              <a:gd name="connsiteX626" fmla="*/ 1996726 w 4682585"/>
              <a:gd name="connsiteY626" fmla="*/ 1247489 h 2174272"/>
              <a:gd name="connsiteX627" fmla="*/ 1996726 w 4682585"/>
              <a:gd name="connsiteY627" fmla="*/ 1100899 h 2174272"/>
              <a:gd name="connsiteX628" fmla="*/ 1671733 w 4682585"/>
              <a:gd name="connsiteY628" fmla="*/ 1100899 h 2174272"/>
              <a:gd name="connsiteX629" fmla="*/ 1671733 w 4682585"/>
              <a:gd name="connsiteY629" fmla="*/ 1247489 h 2174272"/>
              <a:gd name="connsiteX630" fmla="*/ 1829467 w 4682585"/>
              <a:gd name="connsiteY630" fmla="*/ 1247489 h 2174272"/>
              <a:gd name="connsiteX631" fmla="*/ 1829467 w 4682585"/>
              <a:gd name="connsiteY631" fmla="*/ 1100899 h 2174272"/>
              <a:gd name="connsiteX632" fmla="*/ 1504474 w 4682585"/>
              <a:gd name="connsiteY632" fmla="*/ 1100899 h 2174272"/>
              <a:gd name="connsiteX633" fmla="*/ 1504474 w 4682585"/>
              <a:gd name="connsiteY633" fmla="*/ 1247489 h 2174272"/>
              <a:gd name="connsiteX634" fmla="*/ 1662208 w 4682585"/>
              <a:gd name="connsiteY634" fmla="*/ 1247489 h 2174272"/>
              <a:gd name="connsiteX635" fmla="*/ 1662208 w 4682585"/>
              <a:gd name="connsiteY635" fmla="*/ 1100899 h 2174272"/>
              <a:gd name="connsiteX636" fmla="*/ 1337215 w 4682585"/>
              <a:gd name="connsiteY636" fmla="*/ 1100899 h 2174272"/>
              <a:gd name="connsiteX637" fmla="*/ 1337215 w 4682585"/>
              <a:gd name="connsiteY637" fmla="*/ 1247489 h 2174272"/>
              <a:gd name="connsiteX638" fmla="*/ 1494949 w 4682585"/>
              <a:gd name="connsiteY638" fmla="*/ 1247489 h 2174272"/>
              <a:gd name="connsiteX639" fmla="*/ 1494949 w 4682585"/>
              <a:gd name="connsiteY639" fmla="*/ 1100899 h 2174272"/>
              <a:gd name="connsiteX640" fmla="*/ 1169956 w 4682585"/>
              <a:gd name="connsiteY640" fmla="*/ 1100899 h 2174272"/>
              <a:gd name="connsiteX641" fmla="*/ 1169956 w 4682585"/>
              <a:gd name="connsiteY641" fmla="*/ 1247489 h 2174272"/>
              <a:gd name="connsiteX642" fmla="*/ 1327690 w 4682585"/>
              <a:gd name="connsiteY642" fmla="*/ 1247489 h 2174272"/>
              <a:gd name="connsiteX643" fmla="*/ 1327690 w 4682585"/>
              <a:gd name="connsiteY643" fmla="*/ 1100899 h 2174272"/>
              <a:gd name="connsiteX644" fmla="*/ 1002697 w 4682585"/>
              <a:gd name="connsiteY644" fmla="*/ 1100899 h 2174272"/>
              <a:gd name="connsiteX645" fmla="*/ 1002697 w 4682585"/>
              <a:gd name="connsiteY645" fmla="*/ 1247489 h 2174272"/>
              <a:gd name="connsiteX646" fmla="*/ 1160431 w 4682585"/>
              <a:gd name="connsiteY646" fmla="*/ 1247489 h 2174272"/>
              <a:gd name="connsiteX647" fmla="*/ 1160431 w 4682585"/>
              <a:gd name="connsiteY647" fmla="*/ 1100899 h 2174272"/>
              <a:gd name="connsiteX648" fmla="*/ 835438 w 4682585"/>
              <a:gd name="connsiteY648" fmla="*/ 1100899 h 2174272"/>
              <a:gd name="connsiteX649" fmla="*/ 835438 w 4682585"/>
              <a:gd name="connsiteY649" fmla="*/ 1247489 h 2174272"/>
              <a:gd name="connsiteX650" fmla="*/ 993172 w 4682585"/>
              <a:gd name="connsiteY650" fmla="*/ 1247489 h 2174272"/>
              <a:gd name="connsiteX651" fmla="*/ 993172 w 4682585"/>
              <a:gd name="connsiteY651" fmla="*/ 1100899 h 2174272"/>
              <a:gd name="connsiteX652" fmla="*/ 668179 w 4682585"/>
              <a:gd name="connsiteY652" fmla="*/ 1100899 h 2174272"/>
              <a:gd name="connsiteX653" fmla="*/ 668179 w 4682585"/>
              <a:gd name="connsiteY653" fmla="*/ 1247489 h 2174272"/>
              <a:gd name="connsiteX654" fmla="*/ 825913 w 4682585"/>
              <a:gd name="connsiteY654" fmla="*/ 1247489 h 2174272"/>
              <a:gd name="connsiteX655" fmla="*/ 825913 w 4682585"/>
              <a:gd name="connsiteY655" fmla="*/ 1100899 h 2174272"/>
              <a:gd name="connsiteX656" fmla="*/ 500920 w 4682585"/>
              <a:gd name="connsiteY656" fmla="*/ 1100899 h 2174272"/>
              <a:gd name="connsiteX657" fmla="*/ 500920 w 4682585"/>
              <a:gd name="connsiteY657" fmla="*/ 1247489 h 2174272"/>
              <a:gd name="connsiteX658" fmla="*/ 658654 w 4682585"/>
              <a:gd name="connsiteY658" fmla="*/ 1247489 h 2174272"/>
              <a:gd name="connsiteX659" fmla="*/ 658654 w 4682585"/>
              <a:gd name="connsiteY659" fmla="*/ 1100899 h 2174272"/>
              <a:gd name="connsiteX660" fmla="*/ 333566 w 4682585"/>
              <a:gd name="connsiteY660" fmla="*/ 1100899 h 2174272"/>
              <a:gd name="connsiteX661" fmla="*/ 333566 w 4682585"/>
              <a:gd name="connsiteY661" fmla="*/ 1247489 h 2174272"/>
              <a:gd name="connsiteX662" fmla="*/ 491395 w 4682585"/>
              <a:gd name="connsiteY662" fmla="*/ 1247489 h 2174272"/>
              <a:gd name="connsiteX663" fmla="*/ 491395 w 4682585"/>
              <a:gd name="connsiteY663" fmla="*/ 1100899 h 2174272"/>
              <a:gd name="connsiteX664" fmla="*/ 166307 w 4682585"/>
              <a:gd name="connsiteY664" fmla="*/ 1100899 h 2174272"/>
              <a:gd name="connsiteX665" fmla="*/ 166307 w 4682585"/>
              <a:gd name="connsiteY665" fmla="*/ 1247489 h 2174272"/>
              <a:gd name="connsiteX666" fmla="*/ 324041 w 4682585"/>
              <a:gd name="connsiteY666" fmla="*/ 1247489 h 2174272"/>
              <a:gd name="connsiteX667" fmla="*/ 324041 w 4682585"/>
              <a:gd name="connsiteY667" fmla="*/ 1100899 h 2174272"/>
              <a:gd name="connsiteX668" fmla="*/ 9525 w 4682585"/>
              <a:gd name="connsiteY668" fmla="*/ 1100899 h 2174272"/>
              <a:gd name="connsiteX669" fmla="*/ 9525 w 4682585"/>
              <a:gd name="connsiteY669" fmla="*/ 1247489 h 2174272"/>
              <a:gd name="connsiteX670" fmla="*/ 156782 w 4682585"/>
              <a:gd name="connsiteY670" fmla="*/ 1247489 h 2174272"/>
              <a:gd name="connsiteX671" fmla="*/ 156782 w 4682585"/>
              <a:gd name="connsiteY671" fmla="*/ 1100899 h 2174272"/>
              <a:gd name="connsiteX672" fmla="*/ 4515326 w 4682585"/>
              <a:gd name="connsiteY672" fmla="*/ 944784 h 2174272"/>
              <a:gd name="connsiteX673" fmla="*/ 4515326 w 4682585"/>
              <a:gd name="connsiteY673" fmla="*/ 1091374 h 2174272"/>
              <a:gd name="connsiteX674" fmla="*/ 4673060 w 4682585"/>
              <a:gd name="connsiteY674" fmla="*/ 1091374 h 2174272"/>
              <a:gd name="connsiteX675" fmla="*/ 4673060 w 4682585"/>
              <a:gd name="connsiteY675" fmla="*/ 944784 h 2174272"/>
              <a:gd name="connsiteX676" fmla="*/ 4348068 w 4682585"/>
              <a:gd name="connsiteY676" fmla="*/ 944784 h 2174272"/>
              <a:gd name="connsiteX677" fmla="*/ 4348068 w 4682585"/>
              <a:gd name="connsiteY677" fmla="*/ 1091374 h 2174272"/>
              <a:gd name="connsiteX678" fmla="*/ 4505801 w 4682585"/>
              <a:gd name="connsiteY678" fmla="*/ 1091374 h 2174272"/>
              <a:gd name="connsiteX679" fmla="*/ 4505801 w 4682585"/>
              <a:gd name="connsiteY679" fmla="*/ 944784 h 2174272"/>
              <a:gd name="connsiteX680" fmla="*/ 4180809 w 4682585"/>
              <a:gd name="connsiteY680" fmla="*/ 944784 h 2174272"/>
              <a:gd name="connsiteX681" fmla="*/ 4180809 w 4682585"/>
              <a:gd name="connsiteY681" fmla="*/ 1091374 h 2174272"/>
              <a:gd name="connsiteX682" fmla="*/ 4338543 w 4682585"/>
              <a:gd name="connsiteY682" fmla="*/ 1091374 h 2174272"/>
              <a:gd name="connsiteX683" fmla="*/ 4338543 w 4682585"/>
              <a:gd name="connsiteY683" fmla="*/ 944784 h 2174272"/>
              <a:gd name="connsiteX684" fmla="*/ 4013550 w 4682585"/>
              <a:gd name="connsiteY684" fmla="*/ 944784 h 2174272"/>
              <a:gd name="connsiteX685" fmla="*/ 4013550 w 4682585"/>
              <a:gd name="connsiteY685" fmla="*/ 1091374 h 2174272"/>
              <a:gd name="connsiteX686" fmla="*/ 4171284 w 4682585"/>
              <a:gd name="connsiteY686" fmla="*/ 1091374 h 2174272"/>
              <a:gd name="connsiteX687" fmla="*/ 4171284 w 4682585"/>
              <a:gd name="connsiteY687" fmla="*/ 944784 h 2174272"/>
              <a:gd name="connsiteX688" fmla="*/ 3846291 w 4682585"/>
              <a:gd name="connsiteY688" fmla="*/ 944784 h 2174272"/>
              <a:gd name="connsiteX689" fmla="*/ 3846291 w 4682585"/>
              <a:gd name="connsiteY689" fmla="*/ 1091374 h 2174272"/>
              <a:gd name="connsiteX690" fmla="*/ 4004025 w 4682585"/>
              <a:gd name="connsiteY690" fmla="*/ 1091374 h 2174272"/>
              <a:gd name="connsiteX691" fmla="*/ 4004025 w 4682585"/>
              <a:gd name="connsiteY691" fmla="*/ 944784 h 2174272"/>
              <a:gd name="connsiteX692" fmla="*/ 3678936 w 4682585"/>
              <a:gd name="connsiteY692" fmla="*/ 944784 h 2174272"/>
              <a:gd name="connsiteX693" fmla="*/ 3678936 w 4682585"/>
              <a:gd name="connsiteY693" fmla="*/ 1091374 h 2174272"/>
              <a:gd name="connsiteX694" fmla="*/ 3836766 w 4682585"/>
              <a:gd name="connsiteY694" fmla="*/ 1091374 h 2174272"/>
              <a:gd name="connsiteX695" fmla="*/ 3836766 w 4682585"/>
              <a:gd name="connsiteY695" fmla="*/ 944784 h 2174272"/>
              <a:gd name="connsiteX696" fmla="*/ 3511677 w 4682585"/>
              <a:gd name="connsiteY696" fmla="*/ 944784 h 2174272"/>
              <a:gd name="connsiteX697" fmla="*/ 3511677 w 4682585"/>
              <a:gd name="connsiteY697" fmla="*/ 1091374 h 2174272"/>
              <a:gd name="connsiteX698" fmla="*/ 3669411 w 4682585"/>
              <a:gd name="connsiteY698" fmla="*/ 1091374 h 2174272"/>
              <a:gd name="connsiteX699" fmla="*/ 3669411 w 4682585"/>
              <a:gd name="connsiteY699" fmla="*/ 944784 h 2174272"/>
              <a:gd name="connsiteX700" fmla="*/ 3344418 w 4682585"/>
              <a:gd name="connsiteY700" fmla="*/ 944784 h 2174272"/>
              <a:gd name="connsiteX701" fmla="*/ 3344418 w 4682585"/>
              <a:gd name="connsiteY701" fmla="*/ 1091374 h 2174272"/>
              <a:gd name="connsiteX702" fmla="*/ 3502152 w 4682585"/>
              <a:gd name="connsiteY702" fmla="*/ 1091374 h 2174272"/>
              <a:gd name="connsiteX703" fmla="*/ 3502152 w 4682585"/>
              <a:gd name="connsiteY703" fmla="*/ 944784 h 2174272"/>
              <a:gd name="connsiteX704" fmla="*/ 3177159 w 4682585"/>
              <a:gd name="connsiteY704" fmla="*/ 944784 h 2174272"/>
              <a:gd name="connsiteX705" fmla="*/ 3177159 w 4682585"/>
              <a:gd name="connsiteY705" fmla="*/ 1091374 h 2174272"/>
              <a:gd name="connsiteX706" fmla="*/ 3334893 w 4682585"/>
              <a:gd name="connsiteY706" fmla="*/ 1091374 h 2174272"/>
              <a:gd name="connsiteX707" fmla="*/ 3334893 w 4682585"/>
              <a:gd name="connsiteY707" fmla="*/ 944784 h 2174272"/>
              <a:gd name="connsiteX708" fmla="*/ 3009900 w 4682585"/>
              <a:gd name="connsiteY708" fmla="*/ 944784 h 2174272"/>
              <a:gd name="connsiteX709" fmla="*/ 3009900 w 4682585"/>
              <a:gd name="connsiteY709" fmla="*/ 1091374 h 2174272"/>
              <a:gd name="connsiteX710" fmla="*/ 3167634 w 4682585"/>
              <a:gd name="connsiteY710" fmla="*/ 1091374 h 2174272"/>
              <a:gd name="connsiteX711" fmla="*/ 3167634 w 4682585"/>
              <a:gd name="connsiteY711" fmla="*/ 944784 h 2174272"/>
              <a:gd name="connsiteX712" fmla="*/ 2842641 w 4682585"/>
              <a:gd name="connsiteY712" fmla="*/ 944784 h 2174272"/>
              <a:gd name="connsiteX713" fmla="*/ 2842641 w 4682585"/>
              <a:gd name="connsiteY713" fmla="*/ 1091374 h 2174272"/>
              <a:gd name="connsiteX714" fmla="*/ 3000375 w 4682585"/>
              <a:gd name="connsiteY714" fmla="*/ 1091374 h 2174272"/>
              <a:gd name="connsiteX715" fmla="*/ 3000375 w 4682585"/>
              <a:gd name="connsiteY715" fmla="*/ 944784 h 2174272"/>
              <a:gd name="connsiteX716" fmla="*/ 2675382 w 4682585"/>
              <a:gd name="connsiteY716" fmla="*/ 944784 h 2174272"/>
              <a:gd name="connsiteX717" fmla="*/ 2675382 w 4682585"/>
              <a:gd name="connsiteY717" fmla="*/ 1091374 h 2174272"/>
              <a:gd name="connsiteX718" fmla="*/ 2833116 w 4682585"/>
              <a:gd name="connsiteY718" fmla="*/ 1091374 h 2174272"/>
              <a:gd name="connsiteX719" fmla="*/ 2833116 w 4682585"/>
              <a:gd name="connsiteY719" fmla="*/ 944784 h 2174272"/>
              <a:gd name="connsiteX720" fmla="*/ 2508123 w 4682585"/>
              <a:gd name="connsiteY720" fmla="*/ 944784 h 2174272"/>
              <a:gd name="connsiteX721" fmla="*/ 2508123 w 4682585"/>
              <a:gd name="connsiteY721" fmla="*/ 1091374 h 2174272"/>
              <a:gd name="connsiteX722" fmla="*/ 2665857 w 4682585"/>
              <a:gd name="connsiteY722" fmla="*/ 1091374 h 2174272"/>
              <a:gd name="connsiteX723" fmla="*/ 2665857 w 4682585"/>
              <a:gd name="connsiteY723" fmla="*/ 944784 h 2174272"/>
              <a:gd name="connsiteX724" fmla="*/ 2340864 w 4682585"/>
              <a:gd name="connsiteY724" fmla="*/ 944784 h 2174272"/>
              <a:gd name="connsiteX725" fmla="*/ 2340864 w 4682585"/>
              <a:gd name="connsiteY725" fmla="*/ 1091374 h 2174272"/>
              <a:gd name="connsiteX726" fmla="*/ 2498598 w 4682585"/>
              <a:gd name="connsiteY726" fmla="*/ 1091374 h 2174272"/>
              <a:gd name="connsiteX727" fmla="*/ 2498598 w 4682585"/>
              <a:gd name="connsiteY727" fmla="*/ 944784 h 2174272"/>
              <a:gd name="connsiteX728" fmla="*/ 2173510 w 4682585"/>
              <a:gd name="connsiteY728" fmla="*/ 944784 h 2174272"/>
              <a:gd name="connsiteX729" fmla="*/ 2173510 w 4682585"/>
              <a:gd name="connsiteY729" fmla="*/ 1091374 h 2174272"/>
              <a:gd name="connsiteX730" fmla="*/ 2331339 w 4682585"/>
              <a:gd name="connsiteY730" fmla="*/ 1091374 h 2174272"/>
              <a:gd name="connsiteX731" fmla="*/ 2331339 w 4682585"/>
              <a:gd name="connsiteY731" fmla="*/ 944784 h 2174272"/>
              <a:gd name="connsiteX732" fmla="*/ 2006251 w 4682585"/>
              <a:gd name="connsiteY732" fmla="*/ 944784 h 2174272"/>
              <a:gd name="connsiteX733" fmla="*/ 2006251 w 4682585"/>
              <a:gd name="connsiteY733" fmla="*/ 1091374 h 2174272"/>
              <a:gd name="connsiteX734" fmla="*/ 2163985 w 4682585"/>
              <a:gd name="connsiteY734" fmla="*/ 1091374 h 2174272"/>
              <a:gd name="connsiteX735" fmla="*/ 2163985 w 4682585"/>
              <a:gd name="connsiteY735" fmla="*/ 944784 h 2174272"/>
              <a:gd name="connsiteX736" fmla="*/ 1838992 w 4682585"/>
              <a:gd name="connsiteY736" fmla="*/ 944784 h 2174272"/>
              <a:gd name="connsiteX737" fmla="*/ 1838992 w 4682585"/>
              <a:gd name="connsiteY737" fmla="*/ 1091374 h 2174272"/>
              <a:gd name="connsiteX738" fmla="*/ 1996726 w 4682585"/>
              <a:gd name="connsiteY738" fmla="*/ 1091374 h 2174272"/>
              <a:gd name="connsiteX739" fmla="*/ 1996726 w 4682585"/>
              <a:gd name="connsiteY739" fmla="*/ 944784 h 2174272"/>
              <a:gd name="connsiteX740" fmla="*/ 1671733 w 4682585"/>
              <a:gd name="connsiteY740" fmla="*/ 944784 h 2174272"/>
              <a:gd name="connsiteX741" fmla="*/ 1671733 w 4682585"/>
              <a:gd name="connsiteY741" fmla="*/ 1091374 h 2174272"/>
              <a:gd name="connsiteX742" fmla="*/ 1829467 w 4682585"/>
              <a:gd name="connsiteY742" fmla="*/ 1091374 h 2174272"/>
              <a:gd name="connsiteX743" fmla="*/ 1829467 w 4682585"/>
              <a:gd name="connsiteY743" fmla="*/ 944784 h 2174272"/>
              <a:gd name="connsiteX744" fmla="*/ 1504474 w 4682585"/>
              <a:gd name="connsiteY744" fmla="*/ 944784 h 2174272"/>
              <a:gd name="connsiteX745" fmla="*/ 1504474 w 4682585"/>
              <a:gd name="connsiteY745" fmla="*/ 1091374 h 2174272"/>
              <a:gd name="connsiteX746" fmla="*/ 1662208 w 4682585"/>
              <a:gd name="connsiteY746" fmla="*/ 1091374 h 2174272"/>
              <a:gd name="connsiteX747" fmla="*/ 1662208 w 4682585"/>
              <a:gd name="connsiteY747" fmla="*/ 944784 h 2174272"/>
              <a:gd name="connsiteX748" fmla="*/ 1337215 w 4682585"/>
              <a:gd name="connsiteY748" fmla="*/ 944784 h 2174272"/>
              <a:gd name="connsiteX749" fmla="*/ 1337215 w 4682585"/>
              <a:gd name="connsiteY749" fmla="*/ 1091374 h 2174272"/>
              <a:gd name="connsiteX750" fmla="*/ 1494949 w 4682585"/>
              <a:gd name="connsiteY750" fmla="*/ 1091374 h 2174272"/>
              <a:gd name="connsiteX751" fmla="*/ 1494949 w 4682585"/>
              <a:gd name="connsiteY751" fmla="*/ 944784 h 2174272"/>
              <a:gd name="connsiteX752" fmla="*/ 1169956 w 4682585"/>
              <a:gd name="connsiteY752" fmla="*/ 944784 h 2174272"/>
              <a:gd name="connsiteX753" fmla="*/ 1169956 w 4682585"/>
              <a:gd name="connsiteY753" fmla="*/ 1091374 h 2174272"/>
              <a:gd name="connsiteX754" fmla="*/ 1327690 w 4682585"/>
              <a:gd name="connsiteY754" fmla="*/ 1091374 h 2174272"/>
              <a:gd name="connsiteX755" fmla="*/ 1327690 w 4682585"/>
              <a:gd name="connsiteY755" fmla="*/ 944784 h 2174272"/>
              <a:gd name="connsiteX756" fmla="*/ 1002697 w 4682585"/>
              <a:gd name="connsiteY756" fmla="*/ 944784 h 2174272"/>
              <a:gd name="connsiteX757" fmla="*/ 1002697 w 4682585"/>
              <a:gd name="connsiteY757" fmla="*/ 1091374 h 2174272"/>
              <a:gd name="connsiteX758" fmla="*/ 1160431 w 4682585"/>
              <a:gd name="connsiteY758" fmla="*/ 1091374 h 2174272"/>
              <a:gd name="connsiteX759" fmla="*/ 1160431 w 4682585"/>
              <a:gd name="connsiteY759" fmla="*/ 944784 h 2174272"/>
              <a:gd name="connsiteX760" fmla="*/ 835438 w 4682585"/>
              <a:gd name="connsiteY760" fmla="*/ 944784 h 2174272"/>
              <a:gd name="connsiteX761" fmla="*/ 835438 w 4682585"/>
              <a:gd name="connsiteY761" fmla="*/ 1091374 h 2174272"/>
              <a:gd name="connsiteX762" fmla="*/ 993172 w 4682585"/>
              <a:gd name="connsiteY762" fmla="*/ 1091374 h 2174272"/>
              <a:gd name="connsiteX763" fmla="*/ 993172 w 4682585"/>
              <a:gd name="connsiteY763" fmla="*/ 944784 h 2174272"/>
              <a:gd name="connsiteX764" fmla="*/ 668179 w 4682585"/>
              <a:gd name="connsiteY764" fmla="*/ 944784 h 2174272"/>
              <a:gd name="connsiteX765" fmla="*/ 668179 w 4682585"/>
              <a:gd name="connsiteY765" fmla="*/ 1091374 h 2174272"/>
              <a:gd name="connsiteX766" fmla="*/ 825913 w 4682585"/>
              <a:gd name="connsiteY766" fmla="*/ 1091374 h 2174272"/>
              <a:gd name="connsiteX767" fmla="*/ 825913 w 4682585"/>
              <a:gd name="connsiteY767" fmla="*/ 944784 h 2174272"/>
              <a:gd name="connsiteX768" fmla="*/ 500920 w 4682585"/>
              <a:gd name="connsiteY768" fmla="*/ 944784 h 2174272"/>
              <a:gd name="connsiteX769" fmla="*/ 500920 w 4682585"/>
              <a:gd name="connsiteY769" fmla="*/ 1091374 h 2174272"/>
              <a:gd name="connsiteX770" fmla="*/ 658654 w 4682585"/>
              <a:gd name="connsiteY770" fmla="*/ 1091374 h 2174272"/>
              <a:gd name="connsiteX771" fmla="*/ 658654 w 4682585"/>
              <a:gd name="connsiteY771" fmla="*/ 944784 h 2174272"/>
              <a:gd name="connsiteX772" fmla="*/ 333566 w 4682585"/>
              <a:gd name="connsiteY772" fmla="*/ 944784 h 2174272"/>
              <a:gd name="connsiteX773" fmla="*/ 333566 w 4682585"/>
              <a:gd name="connsiteY773" fmla="*/ 1091374 h 2174272"/>
              <a:gd name="connsiteX774" fmla="*/ 491395 w 4682585"/>
              <a:gd name="connsiteY774" fmla="*/ 1091374 h 2174272"/>
              <a:gd name="connsiteX775" fmla="*/ 491395 w 4682585"/>
              <a:gd name="connsiteY775" fmla="*/ 944784 h 2174272"/>
              <a:gd name="connsiteX776" fmla="*/ 166307 w 4682585"/>
              <a:gd name="connsiteY776" fmla="*/ 944784 h 2174272"/>
              <a:gd name="connsiteX777" fmla="*/ 166307 w 4682585"/>
              <a:gd name="connsiteY777" fmla="*/ 1091374 h 2174272"/>
              <a:gd name="connsiteX778" fmla="*/ 324041 w 4682585"/>
              <a:gd name="connsiteY778" fmla="*/ 1091374 h 2174272"/>
              <a:gd name="connsiteX779" fmla="*/ 324041 w 4682585"/>
              <a:gd name="connsiteY779" fmla="*/ 944784 h 2174272"/>
              <a:gd name="connsiteX780" fmla="*/ 9525 w 4682585"/>
              <a:gd name="connsiteY780" fmla="*/ 944784 h 2174272"/>
              <a:gd name="connsiteX781" fmla="*/ 9525 w 4682585"/>
              <a:gd name="connsiteY781" fmla="*/ 1091374 h 2174272"/>
              <a:gd name="connsiteX782" fmla="*/ 156782 w 4682585"/>
              <a:gd name="connsiteY782" fmla="*/ 1091374 h 2174272"/>
              <a:gd name="connsiteX783" fmla="*/ 156782 w 4682585"/>
              <a:gd name="connsiteY783" fmla="*/ 944784 h 2174272"/>
              <a:gd name="connsiteX784" fmla="*/ 4515326 w 4682585"/>
              <a:gd name="connsiteY784" fmla="*/ 788670 h 2174272"/>
              <a:gd name="connsiteX785" fmla="*/ 4515326 w 4682585"/>
              <a:gd name="connsiteY785" fmla="*/ 935259 h 2174272"/>
              <a:gd name="connsiteX786" fmla="*/ 4673060 w 4682585"/>
              <a:gd name="connsiteY786" fmla="*/ 935259 h 2174272"/>
              <a:gd name="connsiteX787" fmla="*/ 4673060 w 4682585"/>
              <a:gd name="connsiteY787" fmla="*/ 788670 h 2174272"/>
              <a:gd name="connsiteX788" fmla="*/ 4348068 w 4682585"/>
              <a:gd name="connsiteY788" fmla="*/ 788670 h 2174272"/>
              <a:gd name="connsiteX789" fmla="*/ 4348068 w 4682585"/>
              <a:gd name="connsiteY789" fmla="*/ 935259 h 2174272"/>
              <a:gd name="connsiteX790" fmla="*/ 4505801 w 4682585"/>
              <a:gd name="connsiteY790" fmla="*/ 935259 h 2174272"/>
              <a:gd name="connsiteX791" fmla="*/ 4505801 w 4682585"/>
              <a:gd name="connsiteY791" fmla="*/ 788670 h 2174272"/>
              <a:gd name="connsiteX792" fmla="*/ 4180809 w 4682585"/>
              <a:gd name="connsiteY792" fmla="*/ 788670 h 2174272"/>
              <a:gd name="connsiteX793" fmla="*/ 4180809 w 4682585"/>
              <a:gd name="connsiteY793" fmla="*/ 935259 h 2174272"/>
              <a:gd name="connsiteX794" fmla="*/ 4338543 w 4682585"/>
              <a:gd name="connsiteY794" fmla="*/ 935259 h 2174272"/>
              <a:gd name="connsiteX795" fmla="*/ 4338543 w 4682585"/>
              <a:gd name="connsiteY795" fmla="*/ 788670 h 2174272"/>
              <a:gd name="connsiteX796" fmla="*/ 4013550 w 4682585"/>
              <a:gd name="connsiteY796" fmla="*/ 788670 h 2174272"/>
              <a:gd name="connsiteX797" fmla="*/ 4013550 w 4682585"/>
              <a:gd name="connsiteY797" fmla="*/ 935259 h 2174272"/>
              <a:gd name="connsiteX798" fmla="*/ 4171284 w 4682585"/>
              <a:gd name="connsiteY798" fmla="*/ 935259 h 2174272"/>
              <a:gd name="connsiteX799" fmla="*/ 4171284 w 4682585"/>
              <a:gd name="connsiteY799" fmla="*/ 788670 h 2174272"/>
              <a:gd name="connsiteX800" fmla="*/ 3846291 w 4682585"/>
              <a:gd name="connsiteY800" fmla="*/ 788670 h 2174272"/>
              <a:gd name="connsiteX801" fmla="*/ 3846291 w 4682585"/>
              <a:gd name="connsiteY801" fmla="*/ 935259 h 2174272"/>
              <a:gd name="connsiteX802" fmla="*/ 4004025 w 4682585"/>
              <a:gd name="connsiteY802" fmla="*/ 935259 h 2174272"/>
              <a:gd name="connsiteX803" fmla="*/ 4004025 w 4682585"/>
              <a:gd name="connsiteY803" fmla="*/ 788670 h 2174272"/>
              <a:gd name="connsiteX804" fmla="*/ 3678936 w 4682585"/>
              <a:gd name="connsiteY804" fmla="*/ 788670 h 2174272"/>
              <a:gd name="connsiteX805" fmla="*/ 3678936 w 4682585"/>
              <a:gd name="connsiteY805" fmla="*/ 935259 h 2174272"/>
              <a:gd name="connsiteX806" fmla="*/ 3836766 w 4682585"/>
              <a:gd name="connsiteY806" fmla="*/ 935259 h 2174272"/>
              <a:gd name="connsiteX807" fmla="*/ 3836766 w 4682585"/>
              <a:gd name="connsiteY807" fmla="*/ 788670 h 2174272"/>
              <a:gd name="connsiteX808" fmla="*/ 3511677 w 4682585"/>
              <a:gd name="connsiteY808" fmla="*/ 788670 h 2174272"/>
              <a:gd name="connsiteX809" fmla="*/ 3511677 w 4682585"/>
              <a:gd name="connsiteY809" fmla="*/ 935259 h 2174272"/>
              <a:gd name="connsiteX810" fmla="*/ 3669411 w 4682585"/>
              <a:gd name="connsiteY810" fmla="*/ 935259 h 2174272"/>
              <a:gd name="connsiteX811" fmla="*/ 3669411 w 4682585"/>
              <a:gd name="connsiteY811" fmla="*/ 788670 h 2174272"/>
              <a:gd name="connsiteX812" fmla="*/ 3344418 w 4682585"/>
              <a:gd name="connsiteY812" fmla="*/ 788670 h 2174272"/>
              <a:gd name="connsiteX813" fmla="*/ 3344418 w 4682585"/>
              <a:gd name="connsiteY813" fmla="*/ 935259 h 2174272"/>
              <a:gd name="connsiteX814" fmla="*/ 3502152 w 4682585"/>
              <a:gd name="connsiteY814" fmla="*/ 935259 h 2174272"/>
              <a:gd name="connsiteX815" fmla="*/ 3502152 w 4682585"/>
              <a:gd name="connsiteY815" fmla="*/ 788670 h 2174272"/>
              <a:gd name="connsiteX816" fmla="*/ 3177159 w 4682585"/>
              <a:gd name="connsiteY816" fmla="*/ 788670 h 2174272"/>
              <a:gd name="connsiteX817" fmla="*/ 3177159 w 4682585"/>
              <a:gd name="connsiteY817" fmla="*/ 935259 h 2174272"/>
              <a:gd name="connsiteX818" fmla="*/ 3334893 w 4682585"/>
              <a:gd name="connsiteY818" fmla="*/ 935259 h 2174272"/>
              <a:gd name="connsiteX819" fmla="*/ 3334893 w 4682585"/>
              <a:gd name="connsiteY819" fmla="*/ 788670 h 2174272"/>
              <a:gd name="connsiteX820" fmla="*/ 3009900 w 4682585"/>
              <a:gd name="connsiteY820" fmla="*/ 788670 h 2174272"/>
              <a:gd name="connsiteX821" fmla="*/ 3009900 w 4682585"/>
              <a:gd name="connsiteY821" fmla="*/ 935259 h 2174272"/>
              <a:gd name="connsiteX822" fmla="*/ 3167634 w 4682585"/>
              <a:gd name="connsiteY822" fmla="*/ 935259 h 2174272"/>
              <a:gd name="connsiteX823" fmla="*/ 3167634 w 4682585"/>
              <a:gd name="connsiteY823" fmla="*/ 788670 h 2174272"/>
              <a:gd name="connsiteX824" fmla="*/ 2842641 w 4682585"/>
              <a:gd name="connsiteY824" fmla="*/ 788670 h 2174272"/>
              <a:gd name="connsiteX825" fmla="*/ 2842641 w 4682585"/>
              <a:gd name="connsiteY825" fmla="*/ 935259 h 2174272"/>
              <a:gd name="connsiteX826" fmla="*/ 3000375 w 4682585"/>
              <a:gd name="connsiteY826" fmla="*/ 935259 h 2174272"/>
              <a:gd name="connsiteX827" fmla="*/ 3000375 w 4682585"/>
              <a:gd name="connsiteY827" fmla="*/ 788670 h 2174272"/>
              <a:gd name="connsiteX828" fmla="*/ 2675382 w 4682585"/>
              <a:gd name="connsiteY828" fmla="*/ 788670 h 2174272"/>
              <a:gd name="connsiteX829" fmla="*/ 2675382 w 4682585"/>
              <a:gd name="connsiteY829" fmla="*/ 935259 h 2174272"/>
              <a:gd name="connsiteX830" fmla="*/ 2833116 w 4682585"/>
              <a:gd name="connsiteY830" fmla="*/ 935259 h 2174272"/>
              <a:gd name="connsiteX831" fmla="*/ 2833116 w 4682585"/>
              <a:gd name="connsiteY831" fmla="*/ 788670 h 2174272"/>
              <a:gd name="connsiteX832" fmla="*/ 2508123 w 4682585"/>
              <a:gd name="connsiteY832" fmla="*/ 788670 h 2174272"/>
              <a:gd name="connsiteX833" fmla="*/ 2508123 w 4682585"/>
              <a:gd name="connsiteY833" fmla="*/ 935259 h 2174272"/>
              <a:gd name="connsiteX834" fmla="*/ 2665857 w 4682585"/>
              <a:gd name="connsiteY834" fmla="*/ 935259 h 2174272"/>
              <a:gd name="connsiteX835" fmla="*/ 2665857 w 4682585"/>
              <a:gd name="connsiteY835" fmla="*/ 788670 h 2174272"/>
              <a:gd name="connsiteX836" fmla="*/ 2340864 w 4682585"/>
              <a:gd name="connsiteY836" fmla="*/ 788670 h 2174272"/>
              <a:gd name="connsiteX837" fmla="*/ 2340864 w 4682585"/>
              <a:gd name="connsiteY837" fmla="*/ 935259 h 2174272"/>
              <a:gd name="connsiteX838" fmla="*/ 2498598 w 4682585"/>
              <a:gd name="connsiteY838" fmla="*/ 935259 h 2174272"/>
              <a:gd name="connsiteX839" fmla="*/ 2498598 w 4682585"/>
              <a:gd name="connsiteY839" fmla="*/ 788670 h 2174272"/>
              <a:gd name="connsiteX840" fmla="*/ 2173510 w 4682585"/>
              <a:gd name="connsiteY840" fmla="*/ 788670 h 2174272"/>
              <a:gd name="connsiteX841" fmla="*/ 2173510 w 4682585"/>
              <a:gd name="connsiteY841" fmla="*/ 935259 h 2174272"/>
              <a:gd name="connsiteX842" fmla="*/ 2331339 w 4682585"/>
              <a:gd name="connsiteY842" fmla="*/ 935259 h 2174272"/>
              <a:gd name="connsiteX843" fmla="*/ 2331339 w 4682585"/>
              <a:gd name="connsiteY843" fmla="*/ 788670 h 2174272"/>
              <a:gd name="connsiteX844" fmla="*/ 2006251 w 4682585"/>
              <a:gd name="connsiteY844" fmla="*/ 788670 h 2174272"/>
              <a:gd name="connsiteX845" fmla="*/ 2006251 w 4682585"/>
              <a:gd name="connsiteY845" fmla="*/ 935259 h 2174272"/>
              <a:gd name="connsiteX846" fmla="*/ 2163985 w 4682585"/>
              <a:gd name="connsiteY846" fmla="*/ 935259 h 2174272"/>
              <a:gd name="connsiteX847" fmla="*/ 2163985 w 4682585"/>
              <a:gd name="connsiteY847" fmla="*/ 788670 h 2174272"/>
              <a:gd name="connsiteX848" fmla="*/ 1838992 w 4682585"/>
              <a:gd name="connsiteY848" fmla="*/ 788670 h 2174272"/>
              <a:gd name="connsiteX849" fmla="*/ 1838992 w 4682585"/>
              <a:gd name="connsiteY849" fmla="*/ 935259 h 2174272"/>
              <a:gd name="connsiteX850" fmla="*/ 1996726 w 4682585"/>
              <a:gd name="connsiteY850" fmla="*/ 935259 h 2174272"/>
              <a:gd name="connsiteX851" fmla="*/ 1996726 w 4682585"/>
              <a:gd name="connsiteY851" fmla="*/ 788670 h 2174272"/>
              <a:gd name="connsiteX852" fmla="*/ 1671733 w 4682585"/>
              <a:gd name="connsiteY852" fmla="*/ 788670 h 2174272"/>
              <a:gd name="connsiteX853" fmla="*/ 1671733 w 4682585"/>
              <a:gd name="connsiteY853" fmla="*/ 935259 h 2174272"/>
              <a:gd name="connsiteX854" fmla="*/ 1829467 w 4682585"/>
              <a:gd name="connsiteY854" fmla="*/ 935259 h 2174272"/>
              <a:gd name="connsiteX855" fmla="*/ 1829467 w 4682585"/>
              <a:gd name="connsiteY855" fmla="*/ 788670 h 2174272"/>
              <a:gd name="connsiteX856" fmla="*/ 1504474 w 4682585"/>
              <a:gd name="connsiteY856" fmla="*/ 788670 h 2174272"/>
              <a:gd name="connsiteX857" fmla="*/ 1504474 w 4682585"/>
              <a:gd name="connsiteY857" fmla="*/ 935259 h 2174272"/>
              <a:gd name="connsiteX858" fmla="*/ 1662208 w 4682585"/>
              <a:gd name="connsiteY858" fmla="*/ 935259 h 2174272"/>
              <a:gd name="connsiteX859" fmla="*/ 1662208 w 4682585"/>
              <a:gd name="connsiteY859" fmla="*/ 788670 h 2174272"/>
              <a:gd name="connsiteX860" fmla="*/ 1337215 w 4682585"/>
              <a:gd name="connsiteY860" fmla="*/ 788670 h 2174272"/>
              <a:gd name="connsiteX861" fmla="*/ 1337215 w 4682585"/>
              <a:gd name="connsiteY861" fmla="*/ 935259 h 2174272"/>
              <a:gd name="connsiteX862" fmla="*/ 1494949 w 4682585"/>
              <a:gd name="connsiteY862" fmla="*/ 935259 h 2174272"/>
              <a:gd name="connsiteX863" fmla="*/ 1494949 w 4682585"/>
              <a:gd name="connsiteY863" fmla="*/ 788670 h 2174272"/>
              <a:gd name="connsiteX864" fmla="*/ 1169956 w 4682585"/>
              <a:gd name="connsiteY864" fmla="*/ 788670 h 2174272"/>
              <a:gd name="connsiteX865" fmla="*/ 1169956 w 4682585"/>
              <a:gd name="connsiteY865" fmla="*/ 935259 h 2174272"/>
              <a:gd name="connsiteX866" fmla="*/ 1327690 w 4682585"/>
              <a:gd name="connsiteY866" fmla="*/ 935259 h 2174272"/>
              <a:gd name="connsiteX867" fmla="*/ 1327690 w 4682585"/>
              <a:gd name="connsiteY867" fmla="*/ 788670 h 2174272"/>
              <a:gd name="connsiteX868" fmla="*/ 1002697 w 4682585"/>
              <a:gd name="connsiteY868" fmla="*/ 788670 h 2174272"/>
              <a:gd name="connsiteX869" fmla="*/ 1002697 w 4682585"/>
              <a:gd name="connsiteY869" fmla="*/ 935259 h 2174272"/>
              <a:gd name="connsiteX870" fmla="*/ 1160431 w 4682585"/>
              <a:gd name="connsiteY870" fmla="*/ 935259 h 2174272"/>
              <a:gd name="connsiteX871" fmla="*/ 1160431 w 4682585"/>
              <a:gd name="connsiteY871" fmla="*/ 788670 h 2174272"/>
              <a:gd name="connsiteX872" fmla="*/ 835438 w 4682585"/>
              <a:gd name="connsiteY872" fmla="*/ 788670 h 2174272"/>
              <a:gd name="connsiteX873" fmla="*/ 835438 w 4682585"/>
              <a:gd name="connsiteY873" fmla="*/ 935259 h 2174272"/>
              <a:gd name="connsiteX874" fmla="*/ 993172 w 4682585"/>
              <a:gd name="connsiteY874" fmla="*/ 935259 h 2174272"/>
              <a:gd name="connsiteX875" fmla="*/ 993172 w 4682585"/>
              <a:gd name="connsiteY875" fmla="*/ 788670 h 2174272"/>
              <a:gd name="connsiteX876" fmla="*/ 668179 w 4682585"/>
              <a:gd name="connsiteY876" fmla="*/ 788670 h 2174272"/>
              <a:gd name="connsiteX877" fmla="*/ 668179 w 4682585"/>
              <a:gd name="connsiteY877" fmla="*/ 935259 h 2174272"/>
              <a:gd name="connsiteX878" fmla="*/ 825913 w 4682585"/>
              <a:gd name="connsiteY878" fmla="*/ 935259 h 2174272"/>
              <a:gd name="connsiteX879" fmla="*/ 825913 w 4682585"/>
              <a:gd name="connsiteY879" fmla="*/ 788670 h 2174272"/>
              <a:gd name="connsiteX880" fmla="*/ 500920 w 4682585"/>
              <a:gd name="connsiteY880" fmla="*/ 788670 h 2174272"/>
              <a:gd name="connsiteX881" fmla="*/ 500920 w 4682585"/>
              <a:gd name="connsiteY881" fmla="*/ 935259 h 2174272"/>
              <a:gd name="connsiteX882" fmla="*/ 658654 w 4682585"/>
              <a:gd name="connsiteY882" fmla="*/ 935259 h 2174272"/>
              <a:gd name="connsiteX883" fmla="*/ 658654 w 4682585"/>
              <a:gd name="connsiteY883" fmla="*/ 788670 h 2174272"/>
              <a:gd name="connsiteX884" fmla="*/ 333566 w 4682585"/>
              <a:gd name="connsiteY884" fmla="*/ 788670 h 2174272"/>
              <a:gd name="connsiteX885" fmla="*/ 333566 w 4682585"/>
              <a:gd name="connsiteY885" fmla="*/ 935259 h 2174272"/>
              <a:gd name="connsiteX886" fmla="*/ 491395 w 4682585"/>
              <a:gd name="connsiteY886" fmla="*/ 935259 h 2174272"/>
              <a:gd name="connsiteX887" fmla="*/ 491395 w 4682585"/>
              <a:gd name="connsiteY887" fmla="*/ 788670 h 2174272"/>
              <a:gd name="connsiteX888" fmla="*/ 166307 w 4682585"/>
              <a:gd name="connsiteY888" fmla="*/ 788670 h 2174272"/>
              <a:gd name="connsiteX889" fmla="*/ 166307 w 4682585"/>
              <a:gd name="connsiteY889" fmla="*/ 935259 h 2174272"/>
              <a:gd name="connsiteX890" fmla="*/ 324041 w 4682585"/>
              <a:gd name="connsiteY890" fmla="*/ 935259 h 2174272"/>
              <a:gd name="connsiteX891" fmla="*/ 324041 w 4682585"/>
              <a:gd name="connsiteY891" fmla="*/ 788670 h 2174272"/>
              <a:gd name="connsiteX892" fmla="*/ 9525 w 4682585"/>
              <a:gd name="connsiteY892" fmla="*/ 788670 h 2174272"/>
              <a:gd name="connsiteX893" fmla="*/ 9525 w 4682585"/>
              <a:gd name="connsiteY893" fmla="*/ 935259 h 2174272"/>
              <a:gd name="connsiteX894" fmla="*/ 156782 w 4682585"/>
              <a:gd name="connsiteY894" fmla="*/ 935259 h 2174272"/>
              <a:gd name="connsiteX895" fmla="*/ 156782 w 4682585"/>
              <a:gd name="connsiteY895" fmla="*/ 788670 h 2174272"/>
              <a:gd name="connsiteX896" fmla="*/ 4515326 w 4682585"/>
              <a:gd name="connsiteY896" fmla="*/ 632555 h 2174272"/>
              <a:gd name="connsiteX897" fmla="*/ 4515326 w 4682585"/>
              <a:gd name="connsiteY897" fmla="*/ 779145 h 2174272"/>
              <a:gd name="connsiteX898" fmla="*/ 4673060 w 4682585"/>
              <a:gd name="connsiteY898" fmla="*/ 779145 h 2174272"/>
              <a:gd name="connsiteX899" fmla="*/ 4673060 w 4682585"/>
              <a:gd name="connsiteY899" fmla="*/ 632555 h 2174272"/>
              <a:gd name="connsiteX900" fmla="*/ 4348068 w 4682585"/>
              <a:gd name="connsiteY900" fmla="*/ 632555 h 2174272"/>
              <a:gd name="connsiteX901" fmla="*/ 4348068 w 4682585"/>
              <a:gd name="connsiteY901" fmla="*/ 779145 h 2174272"/>
              <a:gd name="connsiteX902" fmla="*/ 4505801 w 4682585"/>
              <a:gd name="connsiteY902" fmla="*/ 779145 h 2174272"/>
              <a:gd name="connsiteX903" fmla="*/ 4505801 w 4682585"/>
              <a:gd name="connsiteY903" fmla="*/ 632555 h 2174272"/>
              <a:gd name="connsiteX904" fmla="*/ 4180809 w 4682585"/>
              <a:gd name="connsiteY904" fmla="*/ 632555 h 2174272"/>
              <a:gd name="connsiteX905" fmla="*/ 4180809 w 4682585"/>
              <a:gd name="connsiteY905" fmla="*/ 779145 h 2174272"/>
              <a:gd name="connsiteX906" fmla="*/ 4338543 w 4682585"/>
              <a:gd name="connsiteY906" fmla="*/ 779145 h 2174272"/>
              <a:gd name="connsiteX907" fmla="*/ 4338543 w 4682585"/>
              <a:gd name="connsiteY907" fmla="*/ 632555 h 2174272"/>
              <a:gd name="connsiteX908" fmla="*/ 4013550 w 4682585"/>
              <a:gd name="connsiteY908" fmla="*/ 632555 h 2174272"/>
              <a:gd name="connsiteX909" fmla="*/ 4013550 w 4682585"/>
              <a:gd name="connsiteY909" fmla="*/ 779145 h 2174272"/>
              <a:gd name="connsiteX910" fmla="*/ 4171284 w 4682585"/>
              <a:gd name="connsiteY910" fmla="*/ 779145 h 2174272"/>
              <a:gd name="connsiteX911" fmla="*/ 4171284 w 4682585"/>
              <a:gd name="connsiteY911" fmla="*/ 632555 h 2174272"/>
              <a:gd name="connsiteX912" fmla="*/ 3846291 w 4682585"/>
              <a:gd name="connsiteY912" fmla="*/ 632555 h 2174272"/>
              <a:gd name="connsiteX913" fmla="*/ 3846291 w 4682585"/>
              <a:gd name="connsiteY913" fmla="*/ 779145 h 2174272"/>
              <a:gd name="connsiteX914" fmla="*/ 4004025 w 4682585"/>
              <a:gd name="connsiteY914" fmla="*/ 779145 h 2174272"/>
              <a:gd name="connsiteX915" fmla="*/ 4004025 w 4682585"/>
              <a:gd name="connsiteY915" fmla="*/ 632555 h 2174272"/>
              <a:gd name="connsiteX916" fmla="*/ 3678936 w 4682585"/>
              <a:gd name="connsiteY916" fmla="*/ 632555 h 2174272"/>
              <a:gd name="connsiteX917" fmla="*/ 3678936 w 4682585"/>
              <a:gd name="connsiteY917" fmla="*/ 779145 h 2174272"/>
              <a:gd name="connsiteX918" fmla="*/ 3836766 w 4682585"/>
              <a:gd name="connsiteY918" fmla="*/ 779145 h 2174272"/>
              <a:gd name="connsiteX919" fmla="*/ 3836766 w 4682585"/>
              <a:gd name="connsiteY919" fmla="*/ 632555 h 2174272"/>
              <a:gd name="connsiteX920" fmla="*/ 3511677 w 4682585"/>
              <a:gd name="connsiteY920" fmla="*/ 632555 h 2174272"/>
              <a:gd name="connsiteX921" fmla="*/ 3511677 w 4682585"/>
              <a:gd name="connsiteY921" fmla="*/ 779145 h 2174272"/>
              <a:gd name="connsiteX922" fmla="*/ 3669411 w 4682585"/>
              <a:gd name="connsiteY922" fmla="*/ 779145 h 2174272"/>
              <a:gd name="connsiteX923" fmla="*/ 3669411 w 4682585"/>
              <a:gd name="connsiteY923" fmla="*/ 632555 h 2174272"/>
              <a:gd name="connsiteX924" fmla="*/ 3344418 w 4682585"/>
              <a:gd name="connsiteY924" fmla="*/ 632555 h 2174272"/>
              <a:gd name="connsiteX925" fmla="*/ 3344418 w 4682585"/>
              <a:gd name="connsiteY925" fmla="*/ 779145 h 2174272"/>
              <a:gd name="connsiteX926" fmla="*/ 3502152 w 4682585"/>
              <a:gd name="connsiteY926" fmla="*/ 779145 h 2174272"/>
              <a:gd name="connsiteX927" fmla="*/ 3502152 w 4682585"/>
              <a:gd name="connsiteY927" fmla="*/ 632555 h 2174272"/>
              <a:gd name="connsiteX928" fmla="*/ 3177159 w 4682585"/>
              <a:gd name="connsiteY928" fmla="*/ 632555 h 2174272"/>
              <a:gd name="connsiteX929" fmla="*/ 3177159 w 4682585"/>
              <a:gd name="connsiteY929" fmla="*/ 779145 h 2174272"/>
              <a:gd name="connsiteX930" fmla="*/ 3334893 w 4682585"/>
              <a:gd name="connsiteY930" fmla="*/ 779145 h 2174272"/>
              <a:gd name="connsiteX931" fmla="*/ 3334893 w 4682585"/>
              <a:gd name="connsiteY931" fmla="*/ 632555 h 2174272"/>
              <a:gd name="connsiteX932" fmla="*/ 3009900 w 4682585"/>
              <a:gd name="connsiteY932" fmla="*/ 632555 h 2174272"/>
              <a:gd name="connsiteX933" fmla="*/ 3009900 w 4682585"/>
              <a:gd name="connsiteY933" fmla="*/ 779145 h 2174272"/>
              <a:gd name="connsiteX934" fmla="*/ 3167634 w 4682585"/>
              <a:gd name="connsiteY934" fmla="*/ 779145 h 2174272"/>
              <a:gd name="connsiteX935" fmla="*/ 3167634 w 4682585"/>
              <a:gd name="connsiteY935" fmla="*/ 632555 h 2174272"/>
              <a:gd name="connsiteX936" fmla="*/ 2842641 w 4682585"/>
              <a:gd name="connsiteY936" fmla="*/ 632555 h 2174272"/>
              <a:gd name="connsiteX937" fmla="*/ 2842641 w 4682585"/>
              <a:gd name="connsiteY937" fmla="*/ 779145 h 2174272"/>
              <a:gd name="connsiteX938" fmla="*/ 3000375 w 4682585"/>
              <a:gd name="connsiteY938" fmla="*/ 779145 h 2174272"/>
              <a:gd name="connsiteX939" fmla="*/ 3000375 w 4682585"/>
              <a:gd name="connsiteY939" fmla="*/ 632555 h 2174272"/>
              <a:gd name="connsiteX940" fmla="*/ 2675382 w 4682585"/>
              <a:gd name="connsiteY940" fmla="*/ 632555 h 2174272"/>
              <a:gd name="connsiteX941" fmla="*/ 2675382 w 4682585"/>
              <a:gd name="connsiteY941" fmla="*/ 779145 h 2174272"/>
              <a:gd name="connsiteX942" fmla="*/ 2833116 w 4682585"/>
              <a:gd name="connsiteY942" fmla="*/ 779145 h 2174272"/>
              <a:gd name="connsiteX943" fmla="*/ 2833116 w 4682585"/>
              <a:gd name="connsiteY943" fmla="*/ 632555 h 2174272"/>
              <a:gd name="connsiteX944" fmla="*/ 2508123 w 4682585"/>
              <a:gd name="connsiteY944" fmla="*/ 632555 h 2174272"/>
              <a:gd name="connsiteX945" fmla="*/ 2508123 w 4682585"/>
              <a:gd name="connsiteY945" fmla="*/ 779145 h 2174272"/>
              <a:gd name="connsiteX946" fmla="*/ 2665857 w 4682585"/>
              <a:gd name="connsiteY946" fmla="*/ 779145 h 2174272"/>
              <a:gd name="connsiteX947" fmla="*/ 2665857 w 4682585"/>
              <a:gd name="connsiteY947" fmla="*/ 632555 h 2174272"/>
              <a:gd name="connsiteX948" fmla="*/ 2340864 w 4682585"/>
              <a:gd name="connsiteY948" fmla="*/ 632555 h 2174272"/>
              <a:gd name="connsiteX949" fmla="*/ 2340864 w 4682585"/>
              <a:gd name="connsiteY949" fmla="*/ 779145 h 2174272"/>
              <a:gd name="connsiteX950" fmla="*/ 2498598 w 4682585"/>
              <a:gd name="connsiteY950" fmla="*/ 779145 h 2174272"/>
              <a:gd name="connsiteX951" fmla="*/ 2498598 w 4682585"/>
              <a:gd name="connsiteY951" fmla="*/ 632555 h 2174272"/>
              <a:gd name="connsiteX952" fmla="*/ 2173510 w 4682585"/>
              <a:gd name="connsiteY952" fmla="*/ 632555 h 2174272"/>
              <a:gd name="connsiteX953" fmla="*/ 2173510 w 4682585"/>
              <a:gd name="connsiteY953" fmla="*/ 779145 h 2174272"/>
              <a:gd name="connsiteX954" fmla="*/ 2331339 w 4682585"/>
              <a:gd name="connsiteY954" fmla="*/ 779145 h 2174272"/>
              <a:gd name="connsiteX955" fmla="*/ 2331339 w 4682585"/>
              <a:gd name="connsiteY955" fmla="*/ 632555 h 2174272"/>
              <a:gd name="connsiteX956" fmla="*/ 2006251 w 4682585"/>
              <a:gd name="connsiteY956" fmla="*/ 632555 h 2174272"/>
              <a:gd name="connsiteX957" fmla="*/ 2006251 w 4682585"/>
              <a:gd name="connsiteY957" fmla="*/ 779145 h 2174272"/>
              <a:gd name="connsiteX958" fmla="*/ 2163985 w 4682585"/>
              <a:gd name="connsiteY958" fmla="*/ 779145 h 2174272"/>
              <a:gd name="connsiteX959" fmla="*/ 2163985 w 4682585"/>
              <a:gd name="connsiteY959" fmla="*/ 632555 h 2174272"/>
              <a:gd name="connsiteX960" fmla="*/ 1838992 w 4682585"/>
              <a:gd name="connsiteY960" fmla="*/ 632555 h 2174272"/>
              <a:gd name="connsiteX961" fmla="*/ 1838992 w 4682585"/>
              <a:gd name="connsiteY961" fmla="*/ 779145 h 2174272"/>
              <a:gd name="connsiteX962" fmla="*/ 1996726 w 4682585"/>
              <a:gd name="connsiteY962" fmla="*/ 779145 h 2174272"/>
              <a:gd name="connsiteX963" fmla="*/ 1996726 w 4682585"/>
              <a:gd name="connsiteY963" fmla="*/ 632555 h 2174272"/>
              <a:gd name="connsiteX964" fmla="*/ 1671733 w 4682585"/>
              <a:gd name="connsiteY964" fmla="*/ 632555 h 2174272"/>
              <a:gd name="connsiteX965" fmla="*/ 1671733 w 4682585"/>
              <a:gd name="connsiteY965" fmla="*/ 779145 h 2174272"/>
              <a:gd name="connsiteX966" fmla="*/ 1829467 w 4682585"/>
              <a:gd name="connsiteY966" fmla="*/ 779145 h 2174272"/>
              <a:gd name="connsiteX967" fmla="*/ 1829467 w 4682585"/>
              <a:gd name="connsiteY967" fmla="*/ 632555 h 2174272"/>
              <a:gd name="connsiteX968" fmla="*/ 1504474 w 4682585"/>
              <a:gd name="connsiteY968" fmla="*/ 632555 h 2174272"/>
              <a:gd name="connsiteX969" fmla="*/ 1504474 w 4682585"/>
              <a:gd name="connsiteY969" fmla="*/ 779145 h 2174272"/>
              <a:gd name="connsiteX970" fmla="*/ 1662208 w 4682585"/>
              <a:gd name="connsiteY970" fmla="*/ 779145 h 2174272"/>
              <a:gd name="connsiteX971" fmla="*/ 1662208 w 4682585"/>
              <a:gd name="connsiteY971" fmla="*/ 632555 h 2174272"/>
              <a:gd name="connsiteX972" fmla="*/ 1337215 w 4682585"/>
              <a:gd name="connsiteY972" fmla="*/ 632555 h 2174272"/>
              <a:gd name="connsiteX973" fmla="*/ 1337215 w 4682585"/>
              <a:gd name="connsiteY973" fmla="*/ 779145 h 2174272"/>
              <a:gd name="connsiteX974" fmla="*/ 1494949 w 4682585"/>
              <a:gd name="connsiteY974" fmla="*/ 779145 h 2174272"/>
              <a:gd name="connsiteX975" fmla="*/ 1494949 w 4682585"/>
              <a:gd name="connsiteY975" fmla="*/ 632555 h 2174272"/>
              <a:gd name="connsiteX976" fmla="*/ 1169956 w 4682585"/>
              <a:gd name="connsiteY976" fmla="*/ 632555 h 2174272"/>
              <a:gd name="connsiteX977" fmla="*/ 1169956 w 4682585"/>
              <a:gd name="connsiteY977" fmla="*/ 779145 h 2174272"/>
              <a:gd name="connsiteX978" fmla="*/ 1327690 w 4682585"/>
              <a:gd name="connsiteY978" fmla="*/ 779145 h 2174272"/>
              <a:gd name="connsiteX979" fmla="*/ 1327690 w 4682585"/>
              <a:gd name="connsiteY979" fmla="*/ 632555 h 2174272"/>
              <a:gd name="connsiteX980" fmla="*/ 1002697 w 4682585"/>
              <a:gd name="connsiteY980" fmla="*/ 632555 h 2174272"/>
              <a:gd name="connsiteX981" fmla="*/ 1002697 w 4682585"/>
              <a:gd name="connsiteY981" fmla="*/ 779145 h 2174272"/>
              <a:gd name="connsiteX982" fmla="*/ 1160431 w 4682585"/>
              <a:gd name="connsiteY982" fmla="*/ 779145 h 2174272"/>
              <a:gd name="connsiteX983" fmla="*/ 1160431 w 4682585"/>
              <a:gd name="connsiteY983" fmla="*/ 632555 h 2174272"/>
              <a:gd name="connsiteX984" fmla="*/ 835438 w 4682585"/>
              <a:gd name="connsiteY984" fmla="*/ 632555 h 2174272"/>
              <a:gd name="connsiteX985" fmla="*/ 835438 w 4682585"/>
              <a:gd name="connsiteY985" fmla="*/ 779145 h 2174272"/>
              <a:gd name="connsiteX986" fmla="*/ 993172 w 4682585"/>
              <a:gd name="connsiteY986" fmla="*/ 779145 h 2174272"/>
              <a:gd name="connsiteX987" fmla="*/ 993172 w 4682585"/>
              <a:gd name="connsiteY987" fmla="*/ 632555 h 2174272"/>
              <a:gd name="connsiteX988" fmla="*/ 668179 w 4682585"/>
              <a:gd name="connsiteY988" fmla="*/ 632555 h 2174272"/>
              <a:gd name="connsiteX989" fmla="*/ 668179 w 4682585"/>
              <a:gd name="connsiteY989" fmla="*/ 779145 h 2174272"/>
              <a:gd name="connsiteX990" fmla="*/ 825913 w 4682585"/>
              <a:gd name="connsiteY990" fmla="*/ 779145 h 2174272"/>
              <a:gd name="connsiteX991" fmla="*/ 825913 w 4682585"/>
              <a:gd name="connsiteY991" fmla="*/ 632555 h 2174272"/>
              <a:gd name="connsiteX992" fmla="*/ 500920 w 4682585"/>
              <a:gd name="connsiteY992" fmla="*/ 632555 h 2174272"/>
              <a:gd name="connsiteX993" fmla="*/ 500920 w 4682585"/>
              <a:gd name="connsiteY993" fmla="*/ 779145 h 2174272"/>
              <a:gd name="connsiteX994" fmla="*/ 658654 w 4682585"/>
              <a:gd name="connsiteY994" fmla="*/ 779145 h 2174272"/>
              <a:gd name="connsiteX995" fmla="*/ 658654 w 4682585"/>
              <a:gd name="connsiteY995" fmla="*/ 632555 h 2174272"/>
              <a:gd name="connsiteX996" fmla="*/ 333566 w 4682585"/>
              <a:gd name="connsiteY996" fmla="*/ 632555 h 2174272"/>
              <a:gd name="connsiteX997" fmla="*/ 333566 w 4682585"/>
              <a:gd name="connsiteY997" fmla="*/ 779145 h 2174272"/>
              <a:gd name="connsiteX998" fmla="*/ 491395 w 4682585"/>
              <a:gd name="connsiteY998" fmla="*/ 779145 h 2174272"/>
              <a:gd name="connsiteX999" fmla="*/ 491395 w 4682585"/>
              <a:gd name="connsiteY999" fmla="*/ 632555 h 2174272"/>
              <a:gd name="connsiteX1000" fmla="*/ 166307 w 4682585"/>
              <a:gd name="connsiteY1000" fmla="*/ 632555 h 2174272"/>
              <a:gd name="connsiteX1001" fmla="*/ 166307 w 4682585"/>
              <a:gd name="connsiteY1001" fmla="*/ 779145 h 2174272"/>
              <a:gd name="connsiteX1002" fmla="*/ 324041 w 4682585"/>
              <a:gd name="connsiteY1002" fmla="*/ 779145 h 2174272"/>
              <a:gd name="connsiteX1003" fmla="*/ 324041 w 4682585"/>
              <a:gd name="connsiteY1003" fmla="*/ 632555 h 2174272"/>
              <a:gd name="connsiteX1004" fmla="*/ 9525 w 4682585"/>
              <a:gd name="connsiteY1004" fmla="*/ 632555 h 2174272"/>
              <a:gd name="connsiteX1005" fmla="*/ 9525 w 4682585"/>
              <a:gd name="connsiteY1005" fmla="*/ 779145 h 2174272"/>
              <a:gd name="connsiteX1006" fmla="*/ 156782 w 4682585"/>
              <a:gd name="connsiteY1006" fmla="*/ 779145 h 2174272"/>
              <a:gd name="connsiteX1007" fmla="*/ 156782 w 4682585"/>
              <a:gd name="connsiteY1007" fmla="*/ 632555 h 2174272"/>
              <a:gd name="connsiteX1008" fmla="*/ 4515326 w 4682585"/>
              <a:gd name="connsiteY1008" fmla="*/ 476440 h 2174272"/>
              <a:gd name="connsiteX1009" fmla="*/ 4515326 w 4682585"/>
              <a:gd name="connsiteY1009" fmla="*/ 623030 h 2174272"/>
              <a:gd name="connsiteX1010" fmla="*/ 4673060 w 4682585"/>
              <a:gd name="connsiteY1010" fmla="*/ 623030 h 2174272"/>
              <a:gd name="connsiteX1011" fmla="*/ 4673060 w 4682585"/>
              <a:gd name="connsiteY1011" fmla="*/ 476440 h 2174272"/>
              <a:gd name="connsiteX1012" fmla="*/ 4348068 w 4682585"/>
              <a:gd name="connsiteY1012" fmla="*/ 476440 h 2174272"/>
              <a:gd name="connsiteX1013" fmla="*/ 4348068 w 4682585"/>
              <a:gd name="connsiteY1013" fmla="*/ 623030 h 2174272"/>
              <a:gd name="connsiteX1014" fmla="*/ 4505801 w 4682585"/>
              <a:gd name="connsiteY1014" fmla="*/ 623030 h 2174272"/>
              <a:gd name="connsiteX1015" fmla="*/ 4505801 w 4682585"/>
              <a:gd name="connsiteY1015" fmla="*/ 476440 h 2174272"/>
              <a:gd name="connsiteX1016" fmla="*/ 4180809 w 4682585"/>
              <a:gd name="connsiteY1016" fmla="*/ 476440 h 2174272"/>
              <a:gd name="connsiteX1017" fmla="*/ 4180809 w 4682585"/>
              <a:gd name="connsiteY1017" fmla="*/ 623030 h 2174272"/>
              <a:gd name="connsiteX1018" fmla="*/ 4338543 w 4682585"/>
              <a:gd name="connsiteY1018" fmla="*/ 623030 h 2174272"/>
              <a:gd name="connsiteX1019" fmla="*/ 4338543 w 4682585"/>
              <a:gd name="connsiteY1019" fmla="*/ 476440 h 2174272"/>
              <a:gd name="connsiteX1020" fmla="*/ 4013550 w 4682585"/>
              <a:gd name="connsiteY1020" fmla="*/ 476440 h 2174272"/>
              <a:gd name="connsiteX1021" fmla="*/ 4013550 w 4682585"/>
              <a:gd name="connsiteY1021" fmla="*/ 623030 h 2174272"/>
              <a:gd name="connsiteX1022" fmla="*/ 4171284 w 4682585"/>
              <a:gd name="connsiteY1022" fmla="*/ 623030 h 2174272"/>
              <a:gd name="connsiteX1023" fmla="*/ 4171284 w 4682585"/>
              <a:gd name="connsiteY1023" fmla="*/ 476440 h 2174272"/>
              <a:gd name="connsiteX1024" fmla="*/ 3846291 w 4682585"/>
              <a:gd name="connsiteY1024" fmla="*/ 476440 h 2174272"/>
              <a:gd name="connsiteX1025" fmla="*/ 3846291 w 4682585"/>
              <a:gd name="connsiteY1025" fmla="*/ 623030 h 2174272"/>
              <a:gd name="connsiteX1026" fmla="*/ 4004025 w 4682585"/>
              <a:gd name="connsiteY1026" fmla="*/ 623030 h 2174272"/>
              <a:gd name="connsiteX1027" fmla="*/ 4004025 w 4682585"/>
              <a:gd name="connsiteY1027" fmla="*/ 476440 h 2174272"/>
              <a:gd name="connsiteX1028" fmla="*/ 3678936 w 4682585"/>
              <a:gd name="connsiteY1028" fmla="*/ 476440 h 2174272"/>
              <a:gd name="connsiteX1029" fmla="*/ 3678936 w 4682585"/>
              <a:gd name="connsiteY1029" fmla="*/ 623030 h 2174272"/>
              <a:gd name="connsiteX1030" fmla="*/ 3836766 w 4682585"/>
              <a:gd name="connsiteY1030" fmla="*/ 623030 h 2174272"/>
              <a:gd name="connsiteX1031" fmla="*/ 3836766 w 4682585"/>
              <a:gd name="connsiteY1031" fmla="*/ 476440 h 2174272"/>
              <a:gd name="connsiteX1032" fmla="*/ 3511677 w 4682585"/>
              <a:gd name="connsiteY1032" fmla="*/ 476440 h 2174272"/>
              <a:gd name="connsiteX1033" fmla="*/ 3511677 w 4682585"/>
              <a:gd name="connsiteY1033" fmla="*/ 623030 h 2174272"/>
              <a:gd name="connsiteX1034" fmla="*/ 3669411 w 4682585"/>
              <a:gd name="connsiteY1034" fmla="*/ 623030 h 2174272"/>
              <a:gd name="connsiteX1035" fmla="*/ 3669411 w 4682585"/>
              <a:gd name="connsiteY1035" fmla="*/ 476440 h 2174272"/>
              <a:gd name="connsiteX1036" fmla="*/ 3344418 w 4682585"/>
              <a:gd name="connsiteY1036" fmla="*/ 476440 h 2174272"/>
              <a:gd name="connsiteX1037" fmla="*/ 3344418 w 4682585"/>
              <a:gd name="connsiteY1037" fmla="*/ 623030 h 2174272"/>
              <a:gd name="connsiteX1038" fmla="*/ 3502152 w 4682585"/>
              <a:gd name="connsiteY1038" fmla="*/ 623030 h 2174272"/>
              <a:gd name="connsiteX1039" fmla="*/ 3502152 w 4682585"/>
              <a:gd name="connsiteY1039" fmla="*/ 476440 h 2174272"/>
              <a:gd name="connsiteX1040" fmla="*/ 3177159 w 4682585"/>
              <a:gd name="connsiteY1040" fmla="*/ 476440 h 2174272"/>
              <a:gd name="connsiteX1041" fmla="*/ 3177159 w 4682585"/>
              <a:gd name="connsiteY1041" fmla="*/ 623030 h 2174272"/>
              <a:gd name="connsiteX1042" fmla="*/ 3334893 w 4682585"/>
              <a:gd name="connsiteY1042" fmla="*/ 623030 h 2174272"/>
              <a:gd name="connsiteX1043" fmla="*/ 3334893 w 4682585"/>
              <a:gd name="connsiteY1043" fmla="*/ 476440 h 2174272"/>
              <a:gd name="connsiteX1044" fmla="*/ 3009900 w 4682585"/>
              <a:gd name="connsiteY1044" fmla="*/ 476440 h 2174272"/>
              <a:gd name="connsiteX1045" fmla="*/ 3009900 w 4682585"/>
              <a:gd name="connsiteY1045" fmla="*/ 623030 h 2174272"/>
              <a:gd name="connsiteX1046" fmla="*/ 3167634 w 4682585"/>
              <a:gd name="connsiteY1046" fmla="*/ 623030 h 2174272"/>
              <a:gd name="connsiteX1047" fmla="*/ 3167634 w 4682585"/>
              <a:gd name="connsiteY1047" fmla="*/ 476440 h 2174272"/>
              <a:gd name="connsiteX1048" fmla="*/ 2842641 w 4682585"/>
              <a:gd name="connsiteY1048" fmla="*/ 476440 h 2174272"/>
              <a:gd name="connsiteX1049" fmla="*/ 2842641 w 4682585"/>
              <a:gd name="connsiteY1049" fmla="*/ 623030 h 2174272"/>
              <a:gd name="connsiteX1050" fmla="*/ 3000375 w 4682585"/>
              <a:gd name="connsiteY1050" fmla="*/ 623030 h 2174272"/>
              <a:gd name="connsiteX1051" fmla="*/ 3000375 w 4682585"/>
              <a:gd name="connsiteY1051" fmla="*/ 476440 h 2174272"/>
              <a:gd name="connsiteX1052" fmla="*/ 2675382 w 4682585"/>
              <a:gd name="connsiteY1052" fmla="*/ 476440 h 2174272"/>
              <a:gd name="connsiteX1053" fmla="*/ 2675382 w 4682585"/>
              <a:gd name="connsiteY1053" fmla="*/ 623030 h 2174272"/>
              <a:gd name="connsiteX1054" fmla="*/ 2833116 w 4682585"/>
              <a:gd name="connsiteY1054" fmla="*/ 623030 h 2174272"/>
              <a:gd name="connsiteX1055" fmla="*/ 2833116 w 4682585"/>
              <a:gd name="connsiteY1055" fmla="*/ 476440 h 2174272"/>
              <a:gd name="connsiteX1056" fmla="*/ 2508123 w 4682585"/>
              <a:gd name="connsiteY1056" fmla="*/ 476440 h 2174272"/>
              <a:gd name="connsiteX1057" fmla="*/ 2508123 w 4682585"/>
              <a:gd name="connsiteY1057" fmla="*/ 623030 h 2174272"/>
              <a:gd name="connsiteX1058" fmla="*/ 2665857 w 4682585"/>
              <a:gd name="connsiteY1058" fmla="*/ 623030 h 2174272"/>
              <a:gd name="connsiteX1059" fmla="*/ 2665857 w 4682585"/>
              <a:gd name="connsiteY1059" fmla="*/ 476440 h 2174272"/>
              <a:gd name="connsiteX1060" fmla="*/ 2340864 w 4682585"/>
              <a:gd name="connsiteY1060" fmla="*/ 476440 h 2174272"/>
              <a:gd name="connsiteX1061" fmla="*/ 2340864 w 4682585"/>
              <a:gd name="connsiteY1061" fmla="*/ 623030 h 2174272"/>
              <a:gd name="connsiteX1062" fmla="*/ 2498598 w 4682585"/>
              <a:gd name="connsiteY1062" fmla="*/ 623030 h 2174272"/>
              <a:gd name="connsiteX1063" fmla="*/ 2498598 w 4682585"/>
              <a:gd name="connsiteY1063" fmla="*/ 476440 h 2174272"/>
              <a:gd name="connsiteX1064" fmla="*/ 2173510 w 4682585"/>
              <a:gd name="connsiteY1064" fmla="*/ 476440 h 2174272"/>
              <a:gd name="connsiteX1065" fmla="*/ 2173510 w 4682585"/>
              <a:gd name="connsiteY1065" fmla="*/ 623030 h 2174272"/>
              <a:gd name="connsiteX1066" fmla="*/ 2331339 w 4682585"/>
              <a:gd name="connsiteY1066" fmla="*/ 623030 h 2174272"/>
              <a:gd name="connsiteX1067" fmla="*/ 2331339 w 4682585"/>
              <a:gd name="connsiteY1067" fmla="*/ 476440 h 2174272"/>
              <a:gd name="connsiteX1068" fmla="*/ 2006251 w 4682585"/>
              <a:gd name="connsiteY1068" fmla="*/ 476440 h 2174272"/>
              <a:gd name="connsiteX1069" fmla="*/ 2006251 w 4682585"/>
              <a:gd name="connsiteY1069" fmla="*/ 623030 h 2174272"/>
              <a:gd name="connsiteX1070" fmla="*/ 2163985 w 4682585"/>
              <a:gd name="connsiteY1070" fmla="*/ 623030 h 2174272"/>
              <a:gd name="connsiteX1071" fmla="*/ 2163985 w 4682585"/>
              <a:gd name="connsiteY1071" fmla="*/ 476440 h 2174272"/>
              <a:gd name="connsiteX1072" fmla="*/ 1838992 w 4682585"/>
              <a:gd name="connsiteY1072" fmla="*/ 476440 h 2174272"/>
              <a:gd name="connsiteX1073" fmla="*/ 1838992 w 4682585"/>
              <a:gd name="connsiteY1073" fmla="*/ 623030 h 2174272"/>
              <a:gd name="connsiteX1074" fmla="*/ 1996726 w 4682585"/>
              <a:gd name="connsiteY1074" fmla="*/ 623030 h 2174272"/>
              <a:gd name="connsiteX1075" fmla="*/ 1996726 w 4682585"/>
              <a:gd name="connsiteY1075" fmla="*/ 476440 h 2174272"/>
              <a:gd name="connsiteX1076" fmla="*/ 1671733 w 4682585"/>
              <a:gd name="connsiteY1076" fmla="*/ 476440 h 2174272"/>
              <a:gd name="connsiteX1077" fmla="*/ 1671733 w 4682585"/>
              <a:gd name="connsiteY1077" fmla="*/ 623030 h 2174272"/>
              <a:gd name="connsiteX1078" fmla="*/ 1829467 w 4682585"/>
              <a:gd name="connsiteY1078" fmla="*/ 623030 h 2174272"/>
              <a:gd name="connsiteX1079" fmla="*/ 1829467 w 4682585"/>
              <a:gd name="connsiteY1079" fmla="*/ 476440 h 2174272"/>
              <a:gd name="connsiteX1080" fmla="*/ 1504474 w 4682585"/>
              <a:gd name="connsiteY1080" fmla="*/ 476440 h 2174272"/>
              <a:gd name="connsiteX1081" fmla="*/ 1504474 w 4682585"/>
              <a:gd name="connsiteY1081" fmla="*/ 623030 h 2174272"/>
              <a:gd name="connsiteX1082" fmla="*/ 1662208 w 4682585"/>
              <a:gd name="connsiteY1082" fmla="*/ 623030 h 2174272"/>
              <a:gd name="connsiteX1083" fmla="*/ 1662208 w 4682585"/>
              <a:gd name="connsiteY1083" fmla="*/ 476440 h 2174272"/>
              <a:gd name="connsiteX1084" fmla="*/ 1337215 w 4682585"/>
              <a:gd name="connsiteY1084" fmla="*/ 476440 h 2174272"/>
              <a:gd name="connsiteX1085" fmla="*/ 1337215 w 4682585"/>
              <a:gd name="connsiteY1085" fmla="*/ 623030 h 2174272"/>
              <a:gd name="connsiteX1086" fmla="*/ 1494949 w 4682585"/>
              <a:gd name="connsiteY1086" fmla="*/ 623030 h 2174272"/>
              <a:gd name="connsiteX1087" fmla="*/ 1494949 w 4682585"/>
              <a:gd name="connsiteY1087" fmla="*/ 476440 h 2174272"/>
              <a:gd name="connsiteX1088" fmla="*/ 1169956 w 4682585"/>
              <a:gd name="connsiteY1088" fmla="*/ 476440 h 2174272"/>
              <a:gd name="connsiteX1089" fmla="*/ 1169956 w 4682585"/>
              <a:gd name="connsiteY1089" fmla="*/ 623030 h 2174272"/>
              <a:gd name="connsiteX1090" fmla="*/ 1327690 w 4682585"/>
              <a:gd name="connsiteY1090" fmla="*/ 623030 h 2174272"/>
              <a:gd name="connsiteX1091" fmla="*/ 1327690 w 4682585"/>
              <a:gd name="connsiteY1091" fmla="*/ 476440 h 2174272"/>
              <a:gd name="connsiteX1092" fmla="*/ 1002697 w 4682585"/>
              <a:gd name="connsiteY1092" fmla="*/ 476440 h 2174272"/>
              <a:gd name="connsiteX1093" fmla="*/ 1002697 w 4682585"/>
              <a:gd name="connsiteY1093" fmla="*/ 623030 h 2174272"/>
              <a:gd name="connsiteX1094" fmla="*/ 1160431 w 4682585"/>
              <a:gd name="connsiteY1094" fmla="*/ 623030 h 2174272"/>
              <a:gd name="connsiteX1095" fmla="*/ 1160431 w 4682585"/>
              <a:gd name="connsiteY1095" fmla="*/ 476440 h 2174272"/>
              <a:gd name="connsiteX1096" fmla="*/ 835438 w 4682585"/>
              <a:gd name="connsiteY1096" fmla="*/ 476440 h 2174272"/>
              <a:gd name="connsiteX1097" fmla="*/ 835438 w 4682585"/>
              <a:gd name="connsiteY1097" fmla="*/ 623030 h 2174272"/>
              <a:gd name="connsiteX1098" fmla="*/ 993172 w 4682585"/>
              <a:gd name="connsiteY1098" fmla="*/ 623030 h 2174272"/>
              <a:gd name="connsiteX1099" fmla="*/ 993172 w 4682585"/>
              <a:gd name="connsiteY1099" fmla="*/ 476440 h 2174272"/>
              <a:gd name="connsiteX1100" fmla="*/ 668179 w 4682585"/>
              <a:gd name="connsiteY1100" fmla="*/ 476440 h 2174272"/>
              <a:gd name="connsiteX1101" fmla="*/ 668179 w 4682585"/>
              <a:gd name="connsiteY1101" fmla="*/ 623030 h 2174272"/>
              <a:gd name="connsiteX1102" fmla="*/ 825913 w 4682585"/>
              <a:gd name="connsiteY1102" fmla="*/ 623030 h 2174272"/>
              <a:gd name="connsiteX1103" fmla="*/ 825913 w 4682585"/>
              <a:gd name="connsiteY1103" fmla="*/ 476440 h 2174272"/>
              <a:gd name="connsiteX1104" fmla="*/ 500920 w 4682585"/>
              <a:gd name="connsiteY1104" fmla="*/ 476440 h 2174272"/>
              <a:gd name="connsiteX1105" fmla="*/ 500920 w 4682585"/>
              <a:gd name="connsiteY1105" fmla="*/ 623030 h 2174272"/>
              <a:gd name="connsiteX1106" fmla="*/ 658654 w 4682585"/>
              <a:gd name="connsiteY1106" fmla="*/ 623030 h 2174272"/>
              <a:gd name="connsiteX1107" fmla="*/ 658654 w 4682585"/>
              <a:gd name="connsiteY1107" fmla="*/ 476440 h 2174272"/>
              <a:gd name="connsiteX1108" fmla="*/ 333566 w 4682585"/>
              <a:gd name="connsiteY1108" fmla="*/ 476440 h 2174272"/>
              <a:gd name="connsiteX1109" fmla="*/ 333566 w 4682585"/>
              <a:gd name="connsiteY1109" fmla="*/ 623030 h 2174272"/>
              <a:gd name="connsiteX1110" fmla="*/ 491395 w 4682585"/>
              <a:gd name="connsiteY1110" fmla="*/ 623030 h 2174272"/>
              <a:gd name="connsiteX1111" fmla="*/ 491395 w 4682585"/>
              <a:gd name="connsiteY1111" fmla="*/ 476440 h 2174272"/>
              <a:gd name="connsiteX1112" fmla="*/ 166307 w 4682585"/>
              <a:gd name="connsiteY1112" fmla="*/ 476440 h 2174272"/>
              <a:gd name="connsiteX1113" fmla="*/ 166307 w 4682585"/>
              <a:gd name="connsiteY1113" fmla="*/ 623030 h 2174272"/>
              <a:gd name="connsiteX1114" fmla="*/ 324041 w 4682585"/>
              <a:gd name="connsiteY1114" fmla="*/ 623030 h 2174272"/>
              <a:gd name="connsiteX1115" fmla="*/ 324041 w 4682585"/>
              <a:gd name="connsiteY1115" fmla="*/ 476440 h 2174272"/>
              <a:gd name="connsiteX1116" fmla="*/ 9525 w 4682585"/>
              <a:gd name="connsiteY1116" fmla="*/ 476440 h 2174272"/>
              <a:gd name="connsiteX1117" fmla="*/ 9525 w 4682585"/>
              <a:gd name="connsiteY1117" fmla="*/ 623030 h 2174272"/>
              <a:gd name="connsiteX1118" fmla="*/ 156782 w 4682585"/>
              <a:gd name="connsiteY1118" fmla="*/ 623030 h 2174272"/>
              <a:gd name="connsiteX1119" fmla="*/ 156782 w 4682585"/>
              <a:gd name="connsiteY1119" fmla="*/ 476440 h 2174272"/>
              <a:gd name="connsiteX1120" fmla="*/ 4515326 w 4682585"/>
              <a:gd name="connsiteY1120" fmla="*/ 320325 h 2174272"/>
              <a:gd name="connsiteX1121" fmla="*/ 4515326 w 4682585"/>
              <a:gd name="connsiteY1121" fmla="*/ 466915 h 2174272"/>
              <a:gd name="connsiteX1122" fmla="*/ 4673060 w 4682585"/>
              <a:gd name="connsiteY1122" fmla="*/ 466915 h 2174272"/>
              <a:gd name="connsiteX1123" fmla="*/ 4673060 w 4682585"/>
              <a:gd name="connsiteY1123" fmla="*/ 320325 h 2174272"/>
              <a:gd name="connsiteX1124" fmla="*/ 4348068 w 4682585"/>
              <a:gd name="connsiteY1124" fmla="*/ 320325 h 2174272"/>
              <a:gd name="connsiteX1125" fmla="*/ 4348068 w 4682585"/>
              <a:gd name="connsiteY1125" fmla="*/ 466915 h 2174272"/>
              <a:gd name="connsiteX1126" fmla="*/ 4505801 w 4682585"/>
              <a:gd name="connsiteY1126" fmla="*/ 466915 h 2174272"/>
              <a:gd name="connsiteX1127" fmla="*/ 4505801 w 4682585"/>
              <a:gd name="connsiteY1127" fmla="*/ 320325 h 2174272"/>
              <a:gd name="connsiteX1128" fmla="*/ 4180809 w 4682585"/>
              <a:gd name="connsiteY1128" fmla="*/ 320325 h 2174272"/>
              <a:gd name="connsiteX1129" fmla="*/ 4180809 w 4682585"/>
              <a:gd name="connsiteY1129" fmla="*/ 466915 h 2174272"/>
              <a:gd name="connsiteX1130" fmla="*/ 4338543 w 4682585"/>
              <a:gd name="connsiteY1130" fmla="*/ 466915 h 2174272"/>
              <a:gd name="connsiteX1131" fmla="*/ 4338543 w 4682585"/>
              <a:gd name="connsiteY1131" fmla="*/ 320325 h 2174272"/>
              <a:gd name="connsiteX1132" fmla="*/ 4013550 w 4682585"/>
              <a:gd name="connsiteY1132" fmla="*/ 320325 h 2174272"/>
              <a:gd name="connsiteX1133" fmla="*/ 4013550 w 4682585"/>
              <a:gd name="connsiteY1133" fmla="*/ 466915 h 2174272"/>
              <a:gd name="connsiteX1134" fmla="*/ 4171284 w 4682585"/>
              <a:gd name="connsiteY1134" fmla="*/ 466915 h 2174272"/>
              <a:gd name="connsiteX1135" fmla="*/ 4171284 w 4682585"/>
              <a:gd name="connsiteY1135" fmla="*/ 320325 h 2174272"/>
              <a:gd name="connsiteX1136" fmla="*/ 3846291 w 4682585"/>
              <a:gd name="connsiteY1136" fmla="*/ 320325 h 2174272"/>
              <a:gd name="connsiteX1137" fmla="*/ 3846291 w 4682585"/>
              <a:gd name="connsiteY1137" fmla="*/ 466915 h 2174272"/>
              <a:gd name="connsiteX1138" fmla="*/ 4004025 w 4682585"/>
              <a:gd name="connsiteY1138" fmla="*/ 466915 h 2174272"/>
              <a:gd name="connsiteX1139" fmla="*/ 4004025 w 4682585"/>
              <a:gd name="connsiteY1139" fmla="*/ 320325 h 2174272"/>
              <a:gd name="connsiteX1140" fmla="*/ 3678936 w 4682585"/>
              <a:gd name="connsiteY1140" fmla="*/ 320325 h 2174272"/>
              <a:gd name="connsiteX1141" fmla="*/ 3678936 w 4682585"/>
              <a:gd name="connsiteY1141" fmla="*/ 466915 h 2174272"/>
              <a:gd name="connsiteX1142" fmla="*/ 3836766 w 4682585"/>
              <a:gd name="connsiteY1142" fmla="*/ 466915 h 2174272"/>
              <a:gd name="connsiteX1143" fmla="*/ 3836766 w 4682585"/>
              <a:gd name="connsiteY1143" fmla="*/ 320325 h 2174272"/>
              <a:gd name="connsiteX1144" fmla="*/ 3511677 w 4682585"/>
              <a:gd name="connsiteY1144" fmla="*/ 320325 h 2174272"/>
              <a:gd name="connsiteX1145" fmla="*/ 3511677 w 4682585"/>
              <a:gd name="connsiteY1145" fmla="*/ 466915 h 2174272"/>
              <a:gd name="connsiteX1146" fmla="*/ 3669411 w 4682585"/>
              <a:gd name="connsiteY1146" fmla="*/ 466915 h 2174272"/>
              <a:gd name="connsiteX1147" fmla="*/ 3669411 w 4682585"/>
              <a:gd name="connsiteY1147" fmla="*/ 320325 h 2174272"/>
              <a:gd name="connsiteX1148" fmla="*/ 3344418 w 4682585"/>
              <a:gd name="connsiteY1148" fmla="*/ 320325 h 2174272"/>
              <a:gd name="connsiteX1149" fmla="*/ 3344418 w 4682585"/>
              <a:gd name="connsiteY1149" fmla="*/ 466915 h 2174272"/>
              <a:gd name="connsiteX1150" fmla="*/ 3502152 w 4682585"/>
              <a:gd name="connsiteY1150" fmla="*/ 466915 h 2174272"/>
              <a:gd name="connsiteX1151" fmla="*/ 3502152 w 4682585"/>
              <a:gd name="connsiteY1151" fmla="*/ 320325 h 2174272"/>
              <a:gd name="connsiteX1152" fmla="*/ 3177159 w 4682585"/>
              <a:gd name="connsiteY1152" fmla="*/ 320325 h 2174272"/>
              <a:gd name="connsiteX1153" fmla="*/ 3177159 w 4682585"/>
              <a:gd name="connsiteY1153" fmla="*/ 466915 h 2174272"/>
              <a:gd name="connsiteX1154" fmla="*/ 3334893 w 4682585"/>
              <a:gd name="connsiteY1154" fmla="*/ 466915 h 2174272"/>
              <a:gd name="connsiteX1155" fmla="*/ 3334893 w 4682585"/>
              <a:gd name="connsiteY1155" fmla="*/ 320325 h 2174272"/>
              <a:gd name="connsiteX1156" fmla="*/ 3009900 w 4682585"/>
              <a:gd name="connsiteY1156" fmla="*/ 320325 h 2174272"/>
              <a:gd name="connsiteX1157" fmla="*/ 3009900 w 4682585"/>
              <a:gd name="connsiteY1157" fmla="*/ 466915 h 2174272"/>
              <a:gd name="connsiteX1158" fmla="*/ 3167634 w 4682585"/>
              <a:gd name="connsiteY1158" fmla="*/ 466915 h 2174272"/>
              <a:gd name="connsiteX1159" fmla="*/ 3167634 w 4682585"/>
              <a:gd name="connsiteY1159" fmla="*/ 320325 h 2174272"/>
              <a:gd name="connsiteX1160" fmla="*/ 2842641 w 4682585"/>
              <a:gd name="connsiteY1160" fmla="*/ 320325 h 2174272"/>
              <a:gd name="connsiteX1161" fmla="*/ 2842641 w 4682585"/>
              <a:gd name="connsiteY1161" fmla="*/ 466915 h 2174272"/>
              <a:gd name="connsiteX1162" fmla="*/ 3000375 w 4682585"/>
              <a:gd name="connsiteY1162" fmla="*/ 466915 h 2174272"/>
              <a:gd name="connsiteX1163" fmla="*/ 3000375 w 4682585"/>
              <a:gd name="connsiteY1163" fmla="*/ 320325 h 2174272"/>
              <a:gd name="connsiteX1164" fmla="*/ 2675382 w 4682585"/>
              <a:gd name="connsiteY1164" fmla="*/ 320325 h 2174272"/>
              <a:gd name="connsiteX1165" fmla="*/ 2675382 w 4682585"/>
              <a:gd name="connsiteY1165" fmla="*/ 466915 h 2174272"/>
              <a:gd name="connsiteX1166" fmla="*/ 2833116 w 4682585"/>
              <a:gd name="connsiteY1166" fmla="*/ 466915 h 2174272"/>
              <a:gd name="connsiteX1167" fmla="*/ 2833116 w 4682585"/>
              <a:gd name="connsiteY1167" fmla="*/ 320325 h 2174272"/>
              <a:gd name="connsiteX1168" fmla="*/ 2508123 w 4682585"/>
              <a:gd name="connsiteY1168" fmla="*/ 320325 h 2174272"/>
              <a:gd name="connsiteX1169" fmla="*/ 2508123 w 4682585"/>
              <a:gd name="connsiteY1169" fmla="*/ 466915 h 2174272"/>
              <a:gd name="connsiteX1170" fmla="*/ 2665857 w 4682585"/>
              <a:gd name="connsiteY1170" fmla="*/ 466915 h 2174272"/>
              <a:gd name="connsiteX1171" fmla="*/ 2665857 w 4682585"/>
              <a:gd name="connsiteY1171" fmla="*/ 320325 h 2174272"/>
              <a:gd name="connsiteX1172" fmla="*/ 2340864 w 4682585"/>
              <a:gd name="connsiteY1172" fmla="*/ 320325 h 2174272"/>
              <a:gd name="connsiteX1173" fmla="*/ 2340864 w 4682585"/>
              <a:gd name="connsiteY1173" fmla="*/ 466915 h 2174272"/>
              <a:gd name="connsiteX1174" fmla="*/ 2498598 w 4682585"/>
              <a:gd name="connsiteY1174" fmla="*/ 466915 h 2174272"/>
              <a:gd name="connsiteX1175" fmla="*/ 2498598 w 4682585"/>
              <a:gd name="connsiteY1175" fmla="*/ 320325 h 2174272"/>
              <a:gd name="connsiteX1176" fmla="*/ 2173510 w 4682585"/>
              <a:gd name="connsiteY1176" fmla="*/ 320325 h 2174272"/>
              <a:gd name="connsiteX1177" fmla="*/ 2173510 w 4682585"/>
              <a:gd name="connsiteY1177" fmla="*/ 466915 h 2174272"/>
              <a:gd name="connsiteX1178" fmla="*/ 2331339 w 4682585"/>
              <a:gd name="connsiteY1178" fmla="*/ 466915 h 2174272"/>
              <a:gd name="connsiteX1179" fmla="*/ 2331339 w 4682585"/>
              <a:gd name="connsiteY1179" fmla="*/ 320325 h 2174272"/>
              <a:gd name="connsiteX1180" fmla="*/ 2006251 w 4682585"/>
              <a:gd name="connsiteY1180" fmla="*/ 320325 h 2174272"/>
              <a:gd name="connsiteX1181" fmla="*/ 2006251 w 4682585"/>
              <a:gd name="connsiteY1181" fmla="*/ 466915 h 2174272"/>
              <a:gd name="connsiteX1182" fmla="*/ 2163985 w 4682585"/>
              <a:gd name="connsiteY1182" fmla="*/ 466915 h 2174272"/>
              <a:gd name="connsiteX1183" fmla="*/ 2163985 w 4682585"/>
              <a:gd name="connsiteY1183" fmla="*/ 320325 h 2174272"/>
              <a:gd name="connsiteX1184" fmla="*/ 1838992 w 4682585"/>
              <a:gd name="connsiteY1184" fmla="*/ 320325 h 2174272"/>
              <a:gd name="connsiteX1185" fmla="*/ 1838992 w 4682585"/>
              <a:gd name="connsiteY1185" fmla="*/ 466915 h 2174272"/>
              <a:gd name="connsiteX1186" fmla="*/ 1996726 w 4682585"/>
              <a:gd name="connsiteY1186" fmla="*/ 466915 h 2174272"/>
              <a:gd name="connsiteX1187" fmla="*/ 1996726 w 4682585"/>
              <a:gd name="connsiteY1187" fmla="*/ 320325 h 2174272"/>
              <a:gd name="connsiteX1188" fmla="*/ 1671733 w 4682585"/>
              <a:gd name="connsiteY1188" fmla="*/ 320325 h 2174272"/>
              <a:gd name="connsiteX1189" fmla="*/ 1671733 w 4682585"/>
              <a:gd name="connsiteY1189" fmla="*/ 466915 h 2174272"/>
              <a:gd name="connsiteX1190" fmla="*/ 1829467 w 4682585"/>
              <a:gd name="connsiteY1190" fmla="*/ 466915 h 2174272"/>
              <a:gd name="connsiteX1191" fmla="*/ 1829467 w 4682585"/>
              <a:gd name="connsiteY1191" fmla="*/ 320325 h 2174272"/>
              <a:gd name="connsiteX1192" fmla="*/ 1504474 w 4682585"/>
              <a:gd name="connsiteY1192" fmla="*/ 320325 h 2174272"/>
              <a:gd name="connsiteX1193" fmla="*/ 1504474 w 4682585"/>
              <a:gd name="connsiteY1193" fmla="*/ 466915 h 2174272"/>
              <a:gd name="connsiteX1194" fmla="*/ 1662208 w 4682585"/>
              <a:gd name="connsiteY1194" fmla="*/ 466915 h 2174272"/>
              <a:gd name="connsiteX1195" fmla="*/ 1662208 w 4682585"/>
              <a:gd name="connsiteY1195" fmla="*/ 320325 h 2174272"/>
              <a:gd name="connsiteX1196" fmla="*/ 1337215 w 4682585"/>
              <a:gd name="connsiteY1196" fmla="*/ 320325 h 2174272"/>
              <a:gd name="connsiteX1197" fmla="*/ 1337215 w 4682585"/>
              <a:gd name="connsiteY1197" fmla="*/ 466915 h 2174272"/>
              <a:gd name="connsiteX1198" fmla="*/ 1494949 w 4682585"/>
              <a:gd name="connsiteY1198" fmla="*/ 466915 h 2174272"/>
              <a:gd name="connsiteX1199" fmla="*/ 1494949 w 4682585"/>
              <a:gd name="connsiteY1199" fmla="*/ 320325 h 2174272"/>
              <a:gd name="connsiteX1200" fmla="*/ 1169956 w 4682585"/>
              <a:gd name="connsiteY1200" fmla="*/ 320325 h 2174272"/>
              <a:gd name="connsiteX1201" fmla="*/ 1169956 w 4682585"/>
              <a:gd name="connsiteY1201" fmla="*/ 466915 h 2174272"/>
              <a:gd name="connsiteX1202" fmla="*/ 1327690 w 4682585"/>
              <a:gd name="connsiteY1202" fmla="*/ 466915 h 2174272"/>
              <a:gd name="connsiteX1203" fmla="*/ 1327690 w 4682585"/>
              <a:gd name="connsiteY1203" fmla="*/ 320325 h 2174272"/>
              <a:gd name="connsiteX1204" fmla="*/ 1002697 w 4682585"/>
              <a:gd name="connsiteY1204" fmla="*/ 320325 h 2174272"/>
              <a:gd name="connsiteX1205" fmla="*/ 1002697 w 4682585"/>
              <a:gd name="connsiteY1205" fmla="*/ 466915 h 2174272"/>
              <a:gd name="connsiteX1206" fmla="*/ 1160431 w 4682585"/>
              <a:gd name="connsiteY1206" fmla="*/ 466915 h 2174272"/>
              <a:gd name="connsiteX1207" fmla="*/ 1160431 w 4682585"/>
              <a:gd name="connsiteY1207" fmla="*/ 320325 h 2174272"/>
              <a:gd name="connsiteX1208" fmla="*/ 835438 w 4682585"/>
              <a:gd name="connsiteY1208" fmla="*/ 320325 h 2174272"/>
              <a:gd name="connsiteX1209" fmla="*/ 835438 w 4682585"/>
              <a:gd name="connsiteY1209" fmla="*/ 466915 h 2174272"/>
              <a:gd name="connsiteX1210" fmla="*/ 993172 w 4682585"/>
              <a:gd name="connsiteY1210" fmla="*/ 466915 h 2174272"/>
              <a:gd name="connsiteX1211" fmla="*/ 993172 w 4682585"/>
              <a:gd name="connsiteY1211" fmla="*/ 320325 h 2174272"/>
              <a:gd name="connsiteX1212" fmla="*/ 668179 w 4682585"/>
              <a:gd name="connsiteY1212" fmla="*/ 320325 h 2174272"/>
              <a:gd name="connsiteX1213" fmla="*/ 668179 w 4682585"/>
              <a:gd name="connsiteY1213" fmla="*/ 466915 h 2174272"/>
              <a:gd name="connsiteX1214" fmla="*/ 825913 w 4682585"/>
              <a:gd name="connsiteY1214" fmla="*/ 466915 h 2174272"/>
              <a:gd name="connsiteX1215" fmla="*/ 825913 w 4682585"/>
              <a:gd name="connsiteY1215" fmla="*/ 320325 h 2174272"/>
              <a:gd name="connsiteX1216" fmla="*/ 500920 w 4682585"/>
              <a:gd name="connsiteY1216" fmla="*/ 320325 h 2174272"/>
              <a:gd name="connsiteX1217" fmla="*/ 500920 w 4682585"/>
              <a:gd name="connsiteY1217" fmla="*/ 466915 h 2174272"/>
              <a:gd name="connsiteX1218" fmla="*/ 658654 w 4682585"/>
              <a:gd name="connsiteY1218" fmla="*/ 466915 h 2174272"/>
              <a:gd name="connsiteX1219" fmla="*/ 658654 w 4682585"/>
              <a:gd name="connsiteY1219" fmla="*/ 320325 h 2174272"/>
              <a:gd name="connsiteX1220" fmla="*/ 333566 w 4682585"/>
              <a:gd name="connsiteY1220" fmla="*/ 320325 h 2174272"/>
              <a:gd name="connsiteX1221" fmla="*/ 333566 w 4682585"/>
              <a:gd name="connsiteY1221" fmla="*/ 466915 h 2174272"/>
              <a:gd name="connsiteX1222" fmla="*/ 491395 w 4682585"/>
              <a:gd name="connsiteY1222" fmla="*/ 466915 h 2174272"/>
              <a:gd name="connsiteX1223" fmla="*/ 491395 w 4682585"/>
              <a:gd name="connsiteY1223" fmla="*/ 320325 h 2174272"/>
              <a:gd name="connsiteX1224" fmla="*/ 166307 w 4682585"/>
              <a:gd name="connsiteY1224" fmla="*/ 320325 h 2174272"/>
              <a:gd name="connsiteX1225" fmla="*/ 166307 w 4682585"/>
              <a:gd name="connsiteY1225" fmla="*/ 466915 h 2174272"/>
              <a:gd name="connsiteX1226" fmla="*/ 324041 w 4682585"/>
              <a:gd name="connsiteY1226" fmla="*/ 466915 h 2174272"/>
              <a:gd name="connsiteX1227" fmla="*/ 324041 w 4682585"/>
              <a:gd name="connsiteY1227" fmla="*/ 320325 h 2174272"/>
              <a:gd name="connsiteX1228" fmla="*/ 9525 w 4682585"/>
              <a:gd name="connsiteY1228" fmla="*/ 320325 h 2174272"/>
              <a:gd name="connsiteX1229" fmla="*/ 9525 w 4682585"/>
              <a:gd name="connsiteY1229" fmla="*/ 466915 h 2174272"/>
              <a:gd name="connsiteX1230" fmla="*/ 156782 w 4682585"/>
              <a:gd name="connsiteY1230" fmla="*/ 466915 h 2174272"/>
              <a:gd name="connsiteX1231" fmla="*/ 156782 w 4682585"/>
              <a:gd name="connsiteY1231" fmla="*/ 320325 h 2174272"/>
              <a:gd name="connsiteX1232" fmla="*/ 4515326 w 4682585"/>
              <a:gd name="connsiteY1232" fmla="*/ 164211 h 2174272"/>
              <a:gd name="connsiteX1233" fmla="*/ 4515326 w 4682585"/>
              <a:gd name="connsiteY1233" fmla="*/ 310800 h 2174272"/>
              <a:gd name="connsiteX1234" fmla="*/ 4673060 w 4682585"/>
              <a:gd name="connsiteY1234" fmla="*/ 310800 h 2174272"/>
              <a:gd name="connsiteX1235" fmla="*/ 4673060 w 4682585"/>
              <a:gd name="connsiteY1235" fmla="*/ 164211 h 2174272"/>
              <a:gd name="connsiteX1236" fmla="*/ 4348068 w 4682585"/>
              <a:gd name="connsiteY1236" fmla="*/ 164211 h 2174272"/>
              <a:gd name="connsiteX1237" fmla="*/ 4348068 w 4682585"/>
              <a:gd name="connsiteY1237" fmla="*/ 310800 h 2174272"/>
              <a:gd name="connsiteX1238" fmla="*/ 4505801 w 4682585"/>
              <a:gd name="connsiteY1238" fmla="*/ 310800 h 2174272"/>
              <a:gd name="connsiteX1239" fmla="*/ 4505801 w 4682585"/>
              <a:gd name="connsiteY1239" fmla="*/ 164211 h 2174272"/>
              <a:gd name="connsiteX1240" fmla="*/ 4180809 w 4682585"/>
              <a:gd name="connsiteY1240" fmla="*/ 164211 h 2174272"/>
              <a:gd name="connsiteX1241" fmla="*/ 4180809 w 4682585"/>
              <a:gd name="connsiteY1241" fmla="*/ 310800 h 2174272"/>
              <a:gd name="connsiteX1242" fmla="*/ 4338543 w 4682585"/>
              <a:gd name="connsiteY1242" fmla="*/ 310800 h 2174272"/>
              <a:gd name="connsiteX1243" fmla="*/ 4338543 w 4682585"/>
              <a:gd name="connsiteY1243" fmla="*/ 164211 h 2174272"/>
              <a:gd name="connsiteX1244" fmla="*/ 4013550 w 4682585"/>
              <a:gd name="connsiteY1244" fmla="*/ 164211 h 2174272"/>
              <a:gd name="connsiteX1245" fmla="*/ 4013550 w 4682585"/>
              <a:gd name="connsiteY1245" fmla="*/ 310800 h 2174272"/>
              <a:gd name="connsiteX1246" fmla="*/ 4171284 w 4682585"/>
              <a:gd name="connsiteY1246" fmla="*/ 310800 h 2174272"/>
              <a:gd name="connsiteX1247" fmla="*/ 4171284 w 4682585"/>
              <a:gd name="connsiteY1247" fmla="*/ 164211 h 2174272"/>
              <a:gd name="connsiteX1248" fmla="*/ 3846291 w 4682585"/>
              <a:gd name="connsiteY1248" fmla="*/ 164211 h 2174272"/>
              <a:gd name="connsiteX1249" fmla="*/ 3846291 w 4682585"/>
              <a:gd name="connsiteY1249" fmla="*/ 310800 h 2174272"/>
              <a:gd name="connsiteX1250" fmla="*/ 4004025 w 4682585"/>
              <a:gd name="connsiteY1250" fmla="*/ 310800 h 2174272"/>
              <a:gd name="connsiteX1251" fmla="*/ 4004025 w 4682585"/>
              <a:gd name="connsiteY1251" fmla="*/ 164211 h 2174272"/>
              <a:gd name="connsiteX1252" fmla="*/ 3678936 w 4682585"/>
              <a:gd name="connsiteY1252" fmla="*/ 164211 h 2174272"/>
              <a:gd name="connsiteX1253" fmla="*/ 3678936 w 4682585"/>
              <a:gd name="connsiteY1253" fmla="*/ 310800 h 2174272"/>
              <a:gd name="connsiteX1254" fmla="*/ 3836766 w 4682585"/>
              <a:gd name="connsiteY1254" fmla="*/ 310800 h 2174272"/>
              <a:gd name="connsiteX1255" fmla="*/ 3836766 w 4682585"/>
              <a:gd name="connsiteY1255" fmla="*/ 164211 h 2174272"/>
              <a:gd name="connsiteX1256" fmla="*/ 3511677 w 4682585"/>
              <a:gd name="connsiteY1256" fmla="*/ 164211 h 2174272"/>
              <a:gd name="connsiteX1257" fmla="*/ 3511677 w 4682585"/>
              <a:gd name="connsiteY1257" fmla="*/ 310800 h 2174272"/>
              <a:gd name="connsiteX1258" fmla="*/ 3669411 w 4682585"/>
              <a:gd name="connsiteY1258" fmla="*/ 310800 h 2174272"/>
              <a:gd name="connsiteX1259" fmla="*/ 3669411 w 4682585"/>
              <a:gd name="connsiteY1259" fmla="*/ 164211 h 2174272"/>
              <a:gd name="connsiteX1260" fmla="*/ 3344418 w 4682585"/>
              <a:gd name="connsiteY1260" fmla="*/ 164211 h 2174272"/>
              <a:gd name="connsiteX1261" fmla="*/ 3344418 w 4682585"/>
              <a:gd name="connsiteY1261" fmla="*/ 310800 h 2174272"/>
              <a:gd name="connsiteX1262" fmla="*/ 3502152 w 4682585"/>
              <a:gd name="connsiteY1262" fmla="*/ 310800 h 2174272"/>
              <a:gd name="connsiteX1263" fmla="*/ 3502152 w 4682585"/>
              <a:gd name="connsiteY1263" fmla="*/ 164211 h 2174272"/>
              <a:gd name="connsiteX1264" fmla="*/ 3177159 w 4682585"/>
              <a:gd name="connsiteY1264" fmla="*/ 164211 h 2174272"/>
              <a:gd name="connsiteX1265" fmla="*/ 3177159 w 4682585"/>
              <a:gd name="connsiteY1265" fmla="*/ 310800 h 2174272"/>
              <a:gd name="connsiteX1266" fmla="*/ 3334893 w 4682585"/>
              <a:gd name="connsiteY1266" fmla="*/ 310800 h 2174272"/>
              <a:gd name="connsiteX1267" fmla="*/ 3334893 w 4682585"/>
              <a:gd name="connsiteY1267" fmla="*/ 164211 h 2174272"/>
              <a:gd name="connsiteX1268" fmla="*/ 3009900 w 4682585"/>
              <a:gd name="connsiteY1268" fmla="*/ 164211 h 2174272"/>
              <a:gd name="connsiteX1269" fmla="*/ 3009900 w 4682585"/>
              <a:gd name="connsiteY1269" fmla="*/ 310800 h 2174272"/>
              <a:gd name="connsiteX1270" fmla="*/ 3167634 w 4682585"/>
              <a:gd name="connsiteY1270" fmla="*/ 310800 h 2174272"/>
              <a:gd name="connsiteX1271" fmla="*/ 3167634 w 4682585"/>
              <a:gd name="connsiteY1271" fmla="*/ 164211 h 2174272"/>
              <a:gd name="connsiteX1272" fmla="*/ 2842641 w 4682585"/>
              <a:gd name="connsiteY1272" fmla="*/ 164211 h 2174272"/>
              <a:gd name="connsiteX1273" fmla="*/ 2842641 w 4682585"/>
              <a:gd name="connsiteY1273" fmla="*/ 310800 h 2174272"/>
              <a:gd name="connsiteX1274" fmla="*/ 3000375 w 4682585"/>
              <a:gd name="connsiteY1274" fmla="*/ 310800 h 2174272"/>
              <a:gd name="connsiteX1275" fmla="*/ 3000375 w 4682585"/>
              <a:gd name="connsiteY1275" fmla="*/ 164211 h 2174272"/>
              <a:gd name="connsiteX1276" fmla="*/ 2675382 w 4682585"/>
              <a:gd name="connsiteY1276" fmla="*/ 164211 h 2174272"/>
              <a:gd name="connsiteX1277" fmla="*/ 2675382 w 4682585"/>
              <a:gd name="connsiteY1277" fmla="*/ 310800 h 2174272"/>
              <a:gd name="connsiteX1278" fmla="*/ 2833116 w 4682585"/>
              <a:gd name="connsiteY1278" fmla="*/ 310800 h 2174272"/>
              <a:gd name="connsiteX1279" fmla="*/ 2833116 w 4682585"/>
              <a:gd name="connsiteY1279" fmla="*/ 164211 h 2174272"/>
              <a:gd name="connsiteX1280" fmla="*/ 2508123 w 4682585"/>
              <a:gd name="connsiteY1280" fmla="*/ 164211 h 2174272"/>
              <a:gd name="connsiteX1281" fmla="*/ 2508123 w 4682585"/>
              <a:gd name="connsiteY1281" fmla="*/ 310800 h 2174272"/>
              <a:gd name="connsiteX1282" fmla="*/ 2665857 w 4682585"/>
              <a:gd name="connsiteY1282" fmla="*/ 310800 h 2174272"/>
              <a:gd name="connsiteX1283" fmla="*/ 2665857 w 4682585"/>
              <a:gd name="connsiteY1283" fmla="*/ 164211 h 2174272"/>
              <a:gd name="connsiteX1284" fmla="*/ 2340864 w 4682585"/>
              <a:gd name="connsiteY1284" fmla="*/ 164211 h 2174272"/>
              <a:gd name="connsiteX1285" fmla="*/ 2340864 w 4682585"/>
              <a:gd name="connsiteY1285" fmla="*/ 310800 h 2174272"/>
              <a:gd name="connsiteX1286" fmla="*/ 2498598 w 4682585"/>
              <a:gd name="connsiteY1286" fmla="*/ 310800 h 2174272"/>
              <a:gd name="connsiteX1287" fmla="*/ 2498598 w 4682585"/>
              <a:gd name="connsiteY1287" fmla="*/ 164211 h 2174272"/>
              <a:gd name="connsiteX1288" fmla="*/ 2173510 w 4682585"/>
              <a:gd name="connsiteY1288" fmla="*/ 164211 h 2174272"/>
              <a:gd name="connsiteX1289" fmla="*/ 2173510 w 4682585"/>
              <a:gd name="connsiteY1289" fmla="*/ 310800 h 2174272"/>
              <a:gd name="connsiteX1290" fmla="*/ 2331339 w 4682585"/>
              <a:gd name="connsiteY1290" fmla="*/ 310800 h 2174272"/>
              <a:gd name="connsiteX1291" fmla="*/ 2331339 w 4682585"/>
              <a:gd name="connsiteY1291" fmla="*/ 164211 h 2174272"/>
              <a:gd name="connsiteX1292" fmla="*/ 2006251 w 4682585"/>
              <a:gd name="connsiteY1292" fmla="*/ 164211 h 2174272"/>
              <a:gd name="connsiteX1293" fmla="*/ 2006251 w 4682585"/>
              <a:gd name="connsiteY1293" fmla="*/ 310800 h 2174272"/>
              <a:gd name="connsiteX1294" fmla="*/ 2163985 w 4682585"/>
              <a:gd name="connsiteY1294" fmla="*/ 310800 h 2174272"/>
              <a:gd name="connsiteX1295" fmla="*/ 2163985 w 4682585"/>
              <a:gd name="connsiteY1295" fmla="*/ 164211 h 2174272"/>
              <a:gd name="connsiteX1296" fmla="*/ 1838992 w 4682585"/>
              <a:gd name="connsiteY1296" fmla="*/ 164211 h 2174272"/>
              <a:gd name="connsiteX1297" fmla="*/ 1838992 w 4682585"/>
              <a:gd name="connsiteY1297" fmla="*/ 310800 h 2174272"/>
              <a:gd name="connsiteX1298" fmla="*/ 1996726 w 4682585"/>
              <a:gd name="connsiteY1298" fmla="*/ 310800 h 2174272"/>
              <a:gd name="connsiteX1299" fmla="*/ 1996726 w 4682585"/>
              <a:gd name="connsiteY1299" fmla="*/ 164211 h 2174272"/>
              <a:gd name="connsiteX1300" fmla="*/ 1671733 w 4682585"/>
              <a:gd name="connsiteY1300" fmla="*/ 164211 h 2174272"/>
              <a:gd name="connsiteX1301" fmla="*/ 1671733 w 4682585"/>
              <a:gd name="connsiteY1301" fmla="*/ 310800 h 2174272"/>
              <a:gd name="connsiteX1302" fmla="*/ 1829467 w 4682585"/>
              <a:gd name="connsiteY1302" fmla="*/ 310800 h 2174272"/>
              <a:gd name="connsiteX1303" fmla="*/ 1829467 w 4682585"/>
              <a:gd name="connsiteY1303" fmla="*/ 164211 h 2174272"/>
              <a:gd name="connsiteX1304" fmla="*/ 1504474 w 4682585"/>
              <a:gd name="connsiteY1304" fmla="*/ 164211 h 2174272"/>
              <a:gd name="connsiteX1305" fmla="*/ 1504474 w 4682585"/>
              <a:gd name="connsiteY1305" fmla="*/ 310800 h 2174272"/>
              <a:gd name="connsiteX1306" fmla="*/ 1662208 w 4682585"/>
              <a:gd name="connsiteY1306" fmla="*/ 310800 h 2174272"/>
              <a:gd name="connsiteX1307" fmla="*/ 1662208 w 4682585"/>
              <a:gd name="connsiteY1307" fmla="*/ 164211 h 2174272"/>
              <a:gd name="connsiteX1308" fmla="*/ 1337215 w 4682585"/>
              <a:gd name="connsiteY1308" fmla="*/ 164211 h 2174272"/>
              <a:gd name="connsiteX1309" fmla="*/ 1337215 w 4682585"/>
              <a:gd name="connsiteY1309" fmla="*/ 310800 h 2174272"/>
              <a:gd name="connsiteX1310" fmla="*/ 1494949 w 4682585"/>
              <a:gd name="connsiteY1310" fmla="*/ 310800 h 2174272"/>
              <a:gd name="connsiteX1311" fmla="*/ 1494949 w 4682585"/>
              <a:gd name="connsiteY1311" fmla="*/ 164211 h 2174272"/>
              <a:gd name="connsiteX1312" fmla="*/ 1169956 w 4682585"/>
              <a:gd name="connsiteY1312" fmla="*/ 164211 h 2174272"/>
              <a:gd name="connsiteX1313" fmla="*/ 1169956 w 4682585"/>
              <a:gd name="connsiteY1313" fmla="*/ 310800 h 2174272"/>
              <a:gd name="connsiteX1314" fmla="*/ 1327690 w 4682585"/>
              <a:gd name="connsiteY1314" fmla="*/ 310800 h 2174272"/>
              <a:gd name="connsiteX1315" fmla="*/ 1327690 w 4682585"/>
              <a:gd name="connsiteY1315" fmla="*/ 164211 h 2174272"/>
              <a:gd name="connsiteX1316" fmla="*/ 1002697 w 4682585"/>
              <a:gd name="connsiteY1316" fmla="*/ 164211 h 2174272"/>
              <a:gd name="connsiteX1317" fmla="*/ 1002697 w 4682585"/>
              <a:gd name="connsiteY1317" fmla="*/ 310800 h 2174272"/>
              <a:gd name="connsiteX1318" fmla="*/ 1160431 w 4682585"/>
              <a:gd name="connsiteY1318" fmla="*/ 310800 h 2174272"/>
              <a:gd name="connsiteX1319" fmla="*/ 1160431 w 4682585"/>
              <a:gd name="connsiteY1319" fmla="*/ 164211 h 2174272"/>
              <a:gd name="connsiteX1320" fmla="*/ 835438 w 4682585"/>
              <a:gd name="connsiteY1320" fmla="*/ 164211 h 2174272"/>
              <a:gd name="connsiteX1321" fmla="*/ 835438 w 4682585"/>
              <a:gd name="connsiteY1321" fmla="*/ 310800 h 2174272"/>
              <a:gd name="connsiteX1322" fmla="*/ 993172 w 4682585"/>
              <a:gd name="connsiteY1322" fmla="*/ 310800 h 2174272"/>
              <a:gd name="connsiteX1323" fmla="*/ 993172 w 4682585"/>
              <a:gd name="connsiteY1323" fmla="*/ 164211 h 2174272"/>
              <a:gd name="connsiteX1324" fmla="*/ 668179 w 4682585"/>
              <a:gd name="connsiteY1324" fmla="*/ 164211 h 2174272"/>
              <a:gd name="connsiteX1325" fmla="*/ 668179 w 4682585"/>
              <a:gd name="connsiteY1325" fmla="*/ 310800 h 2174272"/>
              <a:gd name="connsiteX1326" fmla="*/ 825913 w 4682585"/>
              <a:gd name="connsiteY1326" fmla="*/ 310800 h 2174272"/>
              <a:gd name="connsiteX1327" fmla="*/ 825913 w 4682585"/>
              <a:gd name="connsiteY1327" fmla="*/ 164211 h 2174272"/>
              <a:gd name="connsiteX1328" fmla="*/ 500920 w 4682585"/>
              <a:gd name="connsiteY1328" fmla="*/ 164211 h 2174272"/>
              <a:gd name="connsiteX1329" fmla="*/ 500920 w 4682585"/>
              <a:gd name="connsiteY1329" fmla="*/ 310800 h 2174272"/>
              <a:gd name="connsiteX1330" fmla="*/ 658654 w 4682585"/>
              <a:gd name="connsiteY1330" fmla="*/ 310800 h 2174272"/>
              <a:gd name="connsiteX1331" fmla="*/ 658654 w 4682585"/>
              <a:gd name="connsiteY1331" fmla="*/ 164211 h 2174272"/>
              <a:gd name="connsiteX1332" fmla="*/ 333566 w 4682585"/>
              <a:gd name="connsiteY1332" fmla="*/ 164211 h 2174272"/>
              <a:gd name="connsiteX1333" fmla="*/ 333566 w 4682585"/>
              <a:gd name="connsiteY1333" fmla="*/ 310800 h 2174272"/>
              <a:gd name="connsiteX1334" fmla="*/ 491395 w 4682585"/>
              <a:gd name="connsiteY1334" fmla="*/ 310800 h 2174272"/>
              <a:gd name="connsiteX1335" fmla="*/ 491395 w 4682585"/>
              <a:gd name="connsiteY1335" fmla="*/ 164211 h 2174272"/>
              <a:gd name="connsiteX1336" fmla="*/ 166307 w 4682585"/>
              <a:gd name="connsiteY1336" fmla="*/ 164211 h 2174272"/>
              <a:gd name="connsiteX1337" fmla="*/ 166307 w 4682585"/>
              <a:gd name="connsiteY1337" fmla="*/ 310800 h 2174272"/>
              <a:gd name="connsiteX1338" fmla="*/ 324041 w 4682585"/>
              <a:gd name="connsiteY1338" fmla="*/ 310800 h 2174272"/>
              <a:gd name="connsiteX1339" fmla="*/ 324041 w 4682585"/>
              <a:gd name="connsiteY1339" fmla="*/ 164211 h 2174272"/>
              <a:gd name="connsiteX1340" fmla="*/ 9525 w 4682585"/>
              <a:gd name="connsiteY1340" fmla="*/ 164211 h 2174272"/>
              <a:gd name="connsiteX1341" fmla="*/ 9525 w 4682585"/>
              <a:gd name="connsiteY1341" fmla="*/ 310800 h 2174272"/>
              <a:gd name="connsiteX1342" fmla="*/ 156782 w 4682585"/>
              <a:gd name="connsiteY1342" fmla="*/ 310800 h 2174272"/>
              <a:gd name="connsiteX1343" fmla="*/ 156782 w 4682585"/>
              <a:gd name="connsiteY1343" fmla="*/ 164211 h 2174272"/>
              <a:gd name="connsiteX1344" fmla="*/ 0 w 4682585"/>
              <a:gd name="connsiteY1344" fmla="*/ 0 h 2174272"/>
              <a:gd name="connsiteX1345" fmla="*/ 9525 w 4682585"/>
              <a:gd name="connsiteY1345" fmla="*/ 0 h 2174272"/>
              <a:gd name="connsiteX1346" fmla="*/ 9525 w 4682585"/>
              <a:gd name="connsiteY1346" fmla="*/ 154686 h 2174272"/>
              <a:gd name="connsiteX1347" fmla="*/ 156782 w 4682585"/>
              <a:gd name="connsiteY1347" fmla="*/ 154686 h 2174272"/>
              <a:gd name="connsiteX1348" fmla="*/ 156782 w 4682585"/>
              <a:gd name="connsiteY1348" fmla="*/ 0 h 2174272"/>
              <a:gd name="connsiteX1349" fmla="*/ 166307 w 4682585"/>
              <a:gd name="connsiteY1349" fmla="*/ 0 h 2174272"/>
              <a:gd name="connsiteX1350" fmla="*/ 166307 w 4682585"/>
              <a:gd name="connsiteY1350" fmla="*/ 154686 h 2174272"/>
              <a:gd name="connsiteX1351" fmla="*/ 324041 w 4682585"/>
              <a:gd name="connsiteY1351" fmla="*/ 154686 h 2174272"/>
              <a:gd name="connsiteX1352" fmla="*/ 324041 w 4682585"/>
              <a:gd name="connsiteY1352" fmla="*/ 0 h 2174272"/>
              <a:gd name="connsiteX1353" fmla="*/ 333566 w 4682585"/>
              <a:gd name="connsiteY1353" fmla="*/ 0 h 2174272"/>
              <a:gd name="connsiteX1354" fmla="*/ 333566 w 4682585"/>
              <a:gd name="connsiteY1354" fmla="*/ 154686 h 2174272"/>
              <a:gd name="connsiteX1355" fmla="*/ 491395 w 4682585"/>
              <a:gd name="connsiteY1355" fmla="*/ 154686 h 2174272"/>
              <a:gd name="connsiteX1356" fmla="*/ 491395 w 4682585"/>
              <a:gd name="connsiteY1356" fmla="*/ 0 h 2174272"/>
              <a:gd name="connsiteX1357" fmla="*/ 500920 w 4682585"/>
              <a:gd name="connsiteY1357" fmla="*/ 0 h 2174272"/>
              <a:gd name="connsiteX1358" fmla="*/ 500920 w 4682585"/>
              <a:gd name="connsiteY1358" fmla="*/ 154686 h 2174272"/>
              <a:gd name="connsiteX1359" fmla="*/ 658654 w 4682585"/>
              <a:gd name="connsiteY1359" fmla="*/ 154686 h 2174272"/>
              <a:gd name="connsiteX1360" fmla="*/ 658654 w 4682585"/>
              <a:gd name="connsiteY1360" fmla="*/ 0 h 2174272"/>
              <a:gd name="connsiteX1361" fmla="*/ 668179 w 4682585"/>
              <a:gd name="connsiteY1361" fmla="*/ 0 h 2174272"/>
              <a:gd name="connsiteX1362" fmla="*/ 668179 w 4682585"/>
              <a:gd name="connsiteY1362" fmla="*/ 154686 h 2174272"/>
              <a:gd name="connsiteX1363" fmla="*/ 825913 w 4682585"/>
              <a:gd name="connsiteY1363" fmla="*/ 154686 h 2174272"/>
              <a:gd name="connsiteX1364" fmla="*/ 825913 w 4682585"/>
              <a:gd name="connsiteY1364" fmla="*/ 0 h 2174272"/>
              <a:gd name="connsiteX1365" fmla="*/ 835438 w 4682585"/>
              <a:gd name="connsiteY1365" fmla="*/ 0 h 2174272"/>
              <a:gd name="connsiteX1366" fmla="*/ 835438 w 4682585"/>
              <a:gd name="connsiteY1366" fmla="*/ 154686 h 2174272"/>
              <a:gd name="connsiteX1367" fmla="*/ 993172 w 4682585"/>
              <a:gd name="connsiteY1367" fmla="*/ 154686 h 2174272"/>
              <a:gd name="connsiteX1368" fmla="*/ 993172 w 4682585"/>
              <a:gd name="connsiteY1368" fmla="*/ 0 h 2174272"/>
              <a:gd name="connsiteX1369" fmla="*/ 1002697 w 4682585"/>
              <a:gd name="connsiteY1369" fmla="*/ 0 h 2174272"/>
              <a:gd name="connsiteX1370" fmla="*/ 1002697 w 4682585"/>
              <a:gd name="connsiteY1370" fmla="*/ 154686 h 2174272"/>
              <a:gd name="connsiteX1371" fmla="*/ 1160431 w 4682585"/>
              <a:gd name="connsiteY1371" fmla="*/ 154686 h 2174272"/>
              <a:gd name="connsiteX1372" fmla="*/ 1160431 w 4682585"/>
              <a:gd name="connsiteY1372" fmla="*/ 0 h 2174272"/>
              <a:gd name="connsiteX1373" fmla="*/ 1169956 w 4682585"/>
              <a:gd name="connsiteY1373" fmla="*/ 0 h 2174272"/>
              <a:gd name="connsiteX1374" fmla="*/ 1169956 w 4682585"/>
              <a:gd name="connsiteY1374" fmla="*/ 154686 h 2174272"/>
              <a:gd name="connsiteX1375" fmla="*/ 1327690 w 4682585"/>
              <a:gd name="connsiteY1375" fmla="*/ 154686 h 2174272"/>
              <a:gd name="connsiteX1376" fmla="*/ 1327690 w 4682585"/>
              <a:gd name="connsiteY1376" fmla="*/ 0 h 2174272"/>
              <a:gd name="connsiteX1377" fmla="*/ 1337215 w 4682585"/>
              <a:gd name="connsiteY1377" fmla="*/ 0 h 2174272"/>
              <a:gd name="connsiteX1378" fmla="*/ 1337215 w 4682585"/>
              <a:gd name="connsiteY1378" fmla="*/ 154686 h 2174272"/>
              <a:gd name="connsiteX1379" fmla="*/ 1494949 w 4682585"/>
              <a:gd name="connsiteY1379" fmla="*/ 154686 h 2174272"/>
              <a:gd name="connsiteX1380" fmla="*/ 1494949 w 4682585"/>
              <a:gd name="connsiteY1380" fmla="*/ 0 h 2174272"/>
              <a:gd name="connsiteX1381" fmla="*/ 1504474 w 4682585"/>
              <a:gd name="connsiteY1381" fmla="*/ 0 h 2174272"/>
              <a:gd name="connsiteX1382" fmla="*/ 1504474 w 4682585"/>
              <a:gd name="connsiteY1382" fmla="*/ 154686 h 2174272"/>
              <a:gd name="connsiteX1383" fmla="*/ 1662208 w 4682585"/>
              <a:gd name="connsiteY1383" fmla="*/ 154686 h 2174272"/>
              <a:gd name="connsiteX1384" fmla="*/ 1662208 w 4682585"/>
              <a:gd name="connsiteY1384" fmla="*/ 0 h 2174272"/>
              <a:gd name="connsiteX1385" fmla="*/ 1671733 w 4682585"/>
              <a:gd name="connsiteY1385" fmla="*/ 0 h 2174272"/>
              <a:gd name="connsiteX1386" fmla="*/ 1671733 w 4682585"/>
              <a:gd name="connsiteY1386" fmla="*/ 154686 h 2174272"/>
              <a:gd name="connsiteX1387" fmla="*/ 1829467 w 4682585"/>
              <a:gd name="connsiteY1387" fmla="*/ 154686 h 2174272"/>
              <a:gd name="connsiteX1388" fmla="*/ 1829467 w 4682585"/>
              <a:gd name="connsiteY1388" fmla="*/ 0 h 2174272"/>
              <a:gd name="connsiteX1389" fmla="*/ 1838992 w 4682585"/>
              <a:gd name="connsiteY1389" fmla="*/ 0 h 2174272"/>
              <a:gd name="connsiteX1390" fmla="*/ 1838992 w 4682585"/>
              <a:gd name="connsiteY1390" fmla="*/ 154686 h 2174272"/>
              <a:gd name="connsiteX1391" fmla="*/ 1996726 w 4682585"/>
              <a:gd name="connsiteY1391" fmla="*/ 154686 h 2174272"/>
              <a:gd name="connsiteX1392" fmla="*/ 1996726 w 4682585"/>
              <a:gd name="connsiteY1392" fmla="*/ 0 h 2174272"/>
              <a:gd name="connsiteX1393" fmla="*/ 2006251 w 4682585"/>
              <a:gd name="connsiteY1393" fmla="*/ 0 h 2174272"/>
              <a:gd name="connsiteX1394" fmla="*/ 2006251 w 4682585"/>
              <a:gd name="connsiteY1394" fmla="*/ 154686 h 2174272"/>
              <a:gd name="connsiteX1395" fmla="*/ 2163985 w 4682585"/>
              <a:gd name="connsiteY1395" fmla="*/ 154686 h 2174272"/>
              <a:gd name="connsiteX1396" fmla="*/ 2163985 w 4682585"/>
              <a:gd name="connsiteY1396" fmla="*/ 0 h 2174272"/>
              <a:gd name="connsiteX1397" fmla="*/ 2173510 w 4682585"/>
              <a:gd name="connsiteY1397" fmla="*/ 0 h 2174272"/>
              <a:gd name="connsiteX1398" fmla="*/ 2173510 w 4682585"/>
              <a:gd name="connsiteY1398" fmla="*/ 154686 h 2174272"/>
              <a:gd name="connsiteX1399" fmla="*/ 2331339 w 4682585"/>
              <a:gd name="connsiteY1399" fmla="*/ 154686 h 2174272"/>
              <a:gd name="connsiteX1400" fmla="*/ 2331339 w 4682585"/>
              <a:gd name="connsiteY1400" fmla="*/ 0 h 2174272"/>
              <a:gd name="connsiteX1401" fmla="*/ 2340864 w 4682585"/>
              <a:gd name="connsiteY1401" fmla="*/ 0 h 2174272"/>
              <a:gd name="connsiteX1402" fmla="*/ 2340864 w 4682585"/>
              <a:gd name="connsiteY1402" fmla="*/ 154686 h 2174272"/>
              <a:gd name="connsiteX1403" fmla="*/ 2498598 w 4682585"/>
              <a:gd name="connsiteY1403" fmla="*/ 154686 h 2174272"/>
              <a:gd name="connsiteX1404" fmla="*/ 2498598 w 4682585"/>
              <a:gd name="connsiteY1404" fmla="*/ 0 h 2174272"/>
              <a:gd name="connsiteX1405" fmla="*/ 2508123 w 4682585"/>
              <a:gd name="connsiteY1405" fmla="*/ 0 h 2174272"/>
              <a:gd name="connsiteX1406" fmla="*/ 2508123 w 4682585"/>
              <a:gd name="connsiteY1406" fmla="*/ 154686 h 2174272"/>
              <a:gd name="connsiteX1407" fmla="*/ 2665857 w 4682585"/>
              <a:gd name="connsiteY1407" fmla="*/ 154686 h 2174272"/>
              <a:gd name="connsiteX1408" fmla="*/ 2665857 w 4682585"/>
              <a:gd name="connsiteY1408" fmla="*/ 0 h 2174272"/>
              <a:gd name="connsiteX1409" fmla="*/ 2675382 w 4682585"/>
              <a:gd name="connsiteY1409" fmla="*/ 0 h 2174272"/>
              <a:gd name="connsiteX1410" fmla="*/ 2675382 w 4682585"/>
              <a:gd name="connsiteY1410" fmla="*/ 154686 h 2174272"/>
              <a:gd name="connsiteX1411" fmla="*/ 2833116 w 4682585"/>
              <a:gd name="connsiteY1411" fmla="*/ 154686 h 2174272"/>
              <a:gd name="connsiteX1412" fmla="*/ 2833116 w 4682585"/>
              <a:gd name="connsiteY1412" fmla="*/ 0 h 2174272"/>
              <a:gd name="connsiteX1413" fmla="*/ 2842641 w 4682585"/>
              <a:gd name="connsiteY1413" fmla="*/ 0 h 2174272"/>
              <a:gd name="connsiteX1414" fmla="*/ 2842641 w 4682585"/>
              <a:gd name="connsiteY1414" fmla="*/ 154686 h 2174272"/>
              <a:gd name="connsiteX1415" fmla="*/ 3000375 w 4682585"/>
              <a:gd name="connsiteY1415" fmla="*/ 154686 h 2174272"/>
              <a:gd name="connsiteX1416" fmla="*/ 3000375 w 4682585"/>
              <a:gd name="connsiteY1416" fmla="*/ 0 h 2174272"/>
              <a:gd name="connsiteX1417" fmla="*/ 3009900 w 4682585"/>
              <a:gd name="connsiteY1417" fmla="*/ 0 h 2174272"/>
              <a:gd name="connsiteX1418" fmla="*/ 3009900 w 4682585"/>
              <a:gd name="connsiteY1418" fmla="*/ 154686 h 2174272"/>
              <a:gd name="connsiteX1419" fmla="*/ 3167634 w 4682585"/>
              <a:gd name="connsiteY1419" fmla="*/ 154686 h 2174272"/>
              <a:gd name="connsiteX1420" fmla="*/ 3167634 w 4682585"/>
              <a:gd name="connsiteY1420" fmla="*/ 0 h 2174272"/>
              <a:gd name="connsiteX1421" fmla="*/ 3177159 w 4682585"/>
              <a:gd name="connsiteY1421" fmla="*/ 0 h 2174272"/>
              <a:gd name="connsiteX1422" fmla="*/ 3177159 w 4682585"/>
              <a:gd name="connsiteY1422" fmla="*/ 154686 h 2174272"/>
              <a:gd name="connsiteX1423" fmla="*/ 3334893 w 4682585"/>
              <a:gd name="connsiteY1423" fmla="*/ 154686 h 2174272"/>
              <a:gd name="connsiteX1424" fmla="*/ 3334893 w 4682585"/>
              <a:gd name="connsiteY1424" fmla="*/ 0 h 2174272"/>
              <a:gd name="connsiteX1425" fmla="*/ 3344418 w 4682585"/>
              <a:gd name="connsiteY1425" fmla="*/ 0 h 2174272"/>
              <a:gd name="connsiteX1426" fmla="*/ 3344418 w 4682585"/>
              <a:gd name="connsiteY1426" fmla="*/ 154686 h 2174272"/>
              <a:gd name="connsiteX1427" fmla="*/ 3502152 w 4682585"/>
              <a:gd name="connsiteY1427" fmla="*/ 154686 h 2174272"/>
              <a:gd name="connsiteX1428" fmla="*/ 3502152 w 4682585"/>
              <a:gd name="connsiteY1428" fmla="*/ 0 h 2174272"/>
              <a:gd name="connsiteX1429" fmla="*/ 3511677 w 4682585"/>
              <a:gd name="connsiteY1429" fmla="*/ 0 h 2174272"/>
              <a:gd name="connsiteX1430" fmla="*/ 3511677 w 4682585"/>
              <a:gd name="connsiteY1430" fmla="*/ 154686 h 2174272"/>
              <a:gd name="connsiteX1431" fmla="*/ 3669411 w 4682585"/>
              <a:gd name="connsiteY1431" fmla="*/ 154686 h 2174272"/>
              <a:gd name="connsiteX1432" fmla="*/ 3669411 w 4682585"/>
              <a:gd name="connsiteY1432" fmla="*/ 0 h 2174272"/>
              <a:gd name="connsiteX1433" fmla="*/ 3678936 w 4682585"/>
              <a:gd name="connsiteY1433" fmla="*/ 0 h 2174272"/>
              <a:gd name="connsiteX1434" fmla="*/ 3678936 w 4682585"/>
              <a:gd name="connsiteY1434" fmla="*/ 154686 h 2174272"/>
              <a:gd name="connsiteX1435" fmla="*/ 3836766 w 4682585"/>
              <a:gd name="connsiteY1435" fmla="*/ 154686 h 2174272"/>
              <a:gd name="connsiteX1436" fmla="*/ 3836766 w 4682585"/>
              <a:gd name="connsiteY1436" fmla="*/ 0 h 2174272"/>
              <a:gd name="connsiteX1437" fmla="*/ 3846291 w 4682585"/>
              <a:gd name="connsiteY1437" fmla="*/ 0 h 2174272"/>
              <a:gd name="connsiteX1438" fmla="*/ 3846291 w 4682585"/>
              <a:gd name="connsiteY1438" fmla="*/ 154686 h 2174272"/>
              <a:gd name="connsiteX1439" fmla="*/ 4004025 w 4682585"/>
              <a:gd name="connsiteY1439" fmla="*/ 154686 h 2174272"/>
              <a:gd name="connsiteX1440" fmla="*/ 4004025 w 4682585"/>
              <a:gd name="connsiteY1440" fmla="*/ 0 h 2174272"/>
              <a:gd name="connsiteX1441" fmla="*/ 4013550 w 4682585"/>
              <a:gd name="connsiteY1441" fmla="*/ 0 h 2174272"/>
              <a:gd name="connsiteX1442" fmla="*/ 4013550 w 4682585"/>
              <a:gd name="connsiteY1442" fmla="*/ 154686 h 2174272"/>
              <a:gd name="connsiteX1443" fmla="*/ 4171284 w 4682585"/>
              <a:gd name="connsiteY1443" fmla="*/ 154686 h 2174272"/>
              <a:gd name="connsiteX1444" fmla="*/ 4171284 w 4682585"/>
              <a:gd name="connsiteY1444" fmla="*/ 0 h 2174272"/>
              <a:gd name="connsiteX1445" fmla="*/ 4180809 w 4682585"/>
              <a:gd name="connsiteY1445" fmla="*/ 0 h 2174272"/>
              <a:gd name="connsiteX1446" fmla="*/ 4180809 w 4682585"/>
              <a:gd name="connsiteY1446" fmla="*/ 154686 h 2174272"/>
              <a:gd name="connsiteX1447" fmla="*/ 4338543 w 4682585"/>
              <a:gd name="connsiteY1447" fmla="*/ 154686 h 2174272"/>
              <a:gd name="connsiteX1448" fmla="*/ 4338543 w 4682585"/>
              <a:gd name="connsiteY1448" fmla="*/ 0 h 2174272"/>
              <a:gd name="connsiteX1449" fmla="*/ 4348068 w 4682585"/>
              <a:gd name="connsiteY1449" fmla="*/ 0 h 2174272"/>
              <a:gd name="connsiteX1450" fmla="*/ 4348068 w 4682585"/>
              <a:gd name="connsiteY1450" fmla="*/ 154686 h 2174272"/>
              <a:gd name="connsiteX1451" fmla="*/ 4505801 w 4682585"/>
              <a:gd name="connsiteY1451" fmla="*/ 154686 h 2174272"/>
              <a:gd name="connsiteX1452" fmla="*/ 4505801 w 4682585"/>
              <a:gd name="connsiteY1452" fmla="*/ 0 h 2174272"/>
              <a:gd name="connsiteX1453" fmla="*/ 4515326 w 4682585"/>
              <a:gd name="connsiteY1453" fmla="*/ 0 h 2174272"/>
              <a:gd name="connsiteX1454" fmla="*/ 4515326 w 4682585"/>
              <a:gd name="connsiteY1454" fmla="*/ 154686 h 2174272"/>
              <a:gd name="connsiteX1455" fmla="*/ 4673060 w 4682585"/>
              <a:gd name="connsiteY1455" fmla="*/ 154686 h 2174272"/>
              <a:gd name="connsiteX1456" fmla="*/ 4673060 w 4682585"/>
              <a:gd name="connsiteY1456" fmla="*/ 0 h 2174272"/>
              <a:gd name="connsiteX1457" fmla="*/ 4682585 w 4682585"/>
              <a:gd name="connsiteY1457" fmla="*/ 0 h 2174272"/>
              <a:gd name="connsiteX1458" fmla="*/ 4682585 w 4682585"/>
              <a:gd name="connsiteY1458" fmla="*/ 2174272 h 2174272"/>
              <a:gd name="connsiteX1459" fmla="*/ 4673060 w 4682585"/>
              <a:gd name="connsiteY1459" fmla="*/ 2174272 h 2174272"/>
              <a:gd name="connsiteX1460" fmla="*/ 4673060 w 4682585"/>
              <a:gd name="connsiteY1460" fmla="*/ 2037588 h 2174272"/>
              <a:gd name="connsiteX1461" fmla="*/ 4515326 w 4682585"/>
              <a:gd name="connsiteY1461" fmla="*/ 2037588 h 2174272"/>
              <a:gd name="connsiteX1462" fmla="*/ 4515326 w 4682585"/>
              <a:gd name="connsiteY1462" fmla="*/ 2174272 h 2174272"/>
              <a:gd name="connsiteX1463" fmla="*/ 4505801 w 4682585"/>
              <a:gd name="connsiteY1463" fmla="*/ 2174272 h 2174272"/>
              <a:gd name="connsiteX1464" fmla="*/ 4505801 w 4682585"/>
              <a:gd name="connsiteY1464" fmla="*/ 2037588 h 2174272"/>
              <a:gd name="connsiteX1465" fmla="*/ 4348068 w 4682585"/>
              <a:gd name="connsiteY1465" fmla="*/ 2037588 h 2174272"/>
              <a:gd name="connsiteX1466" fmla="*/ 4348068 w 4682585"/>
              <a:gd name="connsiteY1466" fmla="*/ 2174272 h 2174272"/>
              <a:gd name="connsiteX1467" fmla="*/ 4338543 w 4682585"/>
              <a:gd name="connsiteY1467" fmla="*/ 2174272 h 2174272"/>
              <a:gd name="connsiteX1468" fmla="*/ 4338543 w 4682585"/>
              <a:gd name="connsiteY1468" fmla="*/ 2037588 h 2174272"/>
              <a:gd name="connsiteX1469" fmla="*/ 4180809 w 4682585"/>
              <a:gd name="connsiteY1469" fmla="*/ 2037588 h 2174272"/>
              <a:gd name="connsiteX1470" fmla="*/ 4180809 w 4682585"/>
              <a:gd name="connsiteY1470" fmla="*/ 2174272 h 2174272"/>
              <a:gd name="connsiteX1471" fmla="*/ 4171284 w 4682585"/>
              <a:gd name="connsiteY1471" fmla="*/ 2174272 h 2174272"/>
              <a:gd name="connsiteX1472" fmla="*/ 4171284 w 4682585"/>
              <a:gd name="connsiteY1472" fmla="*/ 2037588 h 2174272"/>
              <a:gd name="connsiteX1473" fmla="*/ 4013550 w 4682585"/>
              <a:gd name="connsiteY1473" fmla="*/ 2037588 h 2174272"/>
              <a:gd name="connsiteX1474" fmla="*/ 4013550 w 4682585"/>
              <a:gd name="connsiteY1474" fmla="*/ 2174272 h 2174272"/>
              <a:gd name="connsiteX1475" fmla="*/ 4004025 w 4682585"/>
              <a:gd name="connsiteY1475" fmla="*/ 2174272 h 2174272"/>
              <a:gd name="connsiteX1476" fmla="*/ 4004025 w 4682585"/>
              <a:gd name="connsiteY1476" fmla="*/ 2037588 h 2174272"/>
              <a:gd name="connsiteX1477" fmla="*/ 3846291 w 4682585"/>
              <a:gd name="connsiteY1477" fmla="*/ 2037588 h 2174272"/>
              <a:gd name="connsiteX1478" fmla="*/ 3846291 w 4682585"/>
              <a:gd name="connsiteY1478" fmla="*/ 2174272 h 2174272"/>
              <a:gd name="connsiteX1479" fmla="*/ 3836766 w 4682585"/>
              <a:gd name="connsiteY1479" fmla="*/ 2174272 h 2174272"/>
              <a:gd name="connsiteX1480" fmla="*/ 3836766 w 4682585"/>
              <a:gd name="connsiteY1480" fmla="*/ 2037588 h 2174272"/>
              <a:gd name="connsiteX1481" fmla="*/ 3678936 w 4682585"/>
              <a:gd name="connsiteY1481" fmla="*/ 2037588 h 2174272"/>
              <a:gd name="connsiteX1482" fmla="*/ 3678936 w 4682585"/>
              <a:gd name="connsiteY1482" fmla="*/ 2174272 h 2174272"/>
              <a:gd name="connsiteX1483" fmla="*/ 3669411 w 4682585"/>
              <a:gd name="connsiteY1483" fmla="*/ 2174272 h 2174272"/>
              <a:gd name="connsiteX1484" fmla="*/ 3669411 w 4682585"/>
              <a:gd name="connsiteY1484" fmla="*/ 2037588 h 2174272"/>
              <a:gd name="connsiteX1485" fmla="*/ 3511677 w 4682585"/>
              <a:gd name="connsiteY1485" fmla="*/ 2037588 h 2174272"/>
              <a:gd name="connsiteX1486" fmla="*/ 3511677 w 4682585"/>
              <a:gd name="connsiteY1486" fmla="*/ 2174272 h 2174272"/>
              <a:gd name="connsiteX1487" fmla="*/ 3502152 w 4682585"/>
              <a:gd name="connsiteY1487" fmla="*/ 2174272 h 2174272"/>
              <a:gd name="connsiteX1488" fmla="*/ 3502152 w 4682585"/>
              <a:gd name="connsiteY1488" fmla="*/ 2037588 h 2174272"/>
              <a:gd name="connsiteX1489" fmla="*/ 3344418 w 4682585"/>
              <a:gd name="connsiteY1489" fmla="*/ 2037588 h 2174272"/>
              <a:gd name="connsiteX1490" fmla="*/ 3344418 w 4682585"/>
              <a:gd name="connsiteY1490" fmla="*/ 2174272 h 2174272"/>
              <a:gd name="connsiteX1491" fmla="*/ 3334893 w 4682585"/>
              <a:gd name="connsiteY1491" fmla="*/ 2174272 h 2174272"/>
              <a:gd name="connsiteX1492" fmla="*/ 3334893 w 4682585"/>
              <a:gd name="connsiteY1492" fmla="*/ 2037588 h 2174272"/>
              <a:gd name="connsiteX1493" fmla="*/ 3177159 w 4682585"/>
              <a:gd name="connsiteY1493" fmla="*/ 2037588 h 2174272"/>
              <a:gd name="connsiteX1494" fmla="*/ 3177159 w 4682585"/>
              <a:gd name="connsiteY1494" fmla="*/ 2174272 h 2174272"/>
              <a:gd name="connsiteX1495" fmla="*/ 3167634 w 4682585"/>
              <a:gd name="connsiteY1495" fmla="*/ 2174272 h 2174272"/>
              <a:gd name="connsiteX1496" fmla="*/ 3167634 w 4682585"/>
              <a:gd name="connsiteY1496" fmla="*/ 2037588 h 2174272"/>
              <a:gd name="connsiteX1497" fmla="*/ 3009900 w 4682585"/>
              <a:gd name="connsiteY1497" fmla="*/ 2037588 h 2174272"/>
              <a:gd name="connsiteX1498" fmla="*/ 3009900 w 4682585"/>
              <a:gd name="connsiteY1498" fmla="*/ 2174272 h 2174272"/>
              <a:gd name="connsiteX1499" fmla="*/ 3000375 w 4682585"/>
              <a:gd name="connsiteY1499" fmla="*/ 2174272 h 2174272"/>
              <a:gd name="connsiteX1500" fmla="*/ 3000375 w 4682585"/>
              <a:gd name="connsiteY1500" fmla="*/ 2037588 h 2174272"/>
              <a:gd name="connsiteX1501" fmla="*/ 2842641 w 4682585"/>
              <a:gd name="connsiteY1501" fmla="*/ 2037588 h 2174272"/>
              <a:gd name="connsiteX1502" fmla="*/ 2842641 w 4682585"/>
              <a:gd name="connsiteY1502" fmla="*/ 2174272 h 2174272"/>
              <a:gd name="connsiteX1503" fmla="*/ 2833116 w 4682585"/>
              <a:gd name="connsiteY1503" fmla="*/ 2174272 h 2174272"/>
              <a:gd name="connsiteX1504" fmla="*/ 2833116 w 4682585"/>
              <a:gd name="connsiteY1504" fmla="*/ 2037588 h 2174272"/>
              <a:gd name="connsiteX1505" fmla="*/ 2675382 w 4682585"/>
              <a:gd name="connsiteY1505" fmla="*/ 2037588 h 2174272"/>
              <a:gd name="connsiteX1506" fmla="*/ 2675382 w 4682585"/>
              <a:gd name="connsiteY1506" fmla="*/ 2174272 h 2174272"/>
              <a:gd name="connsiteX1507" fmla="*/ 2665857 w 4682585"/>
              <a:gd name="connsiteY1507" fmla="*/ 2174272 h 2174272"/>
              <a:gd name="connsiteX1508" fmla="*/ 2665857 w 4682585"/>
              <a:gd name="connsiteY1508" fmla="*/ 2037588 h 2174272"/>
              <a:gd name="connsiteX1509" fmla="*/ 2508123 w 4682585"/>
              <a:gd name="connsiteY1509" fmla="*/ 2037588 h 2174272"/>
              <a:gd name="connsiteX1510" fmla="*/ 2508123 w 4682585"/>
              <a:gd name="connsiteY1510" fmla="*/ 2174272 h 2174272"/>
              <a:gd name="connsiteX1511" fmla="*/ 2498598 w 4682585"/>
              <a:gd name="connsiteY1511" fmla="*/ 2174272 h 2174272"/>
              <a:gd name="connsiteX1512" fmla="*/ 2498598 w 4682585"/>
              <a:gd name="connsiteY1512" fmla="*/ 2037588 h 2174272"/>
              <a:gd name="connsiteX1513" fmla="*/ 2340864 w 4682585"/>
              <a:gd name="connsiteY1513" fmla="*/ 2037588 h 2174272"/>
              <a:gd name="connsiteX1514" fmla="*/ 2340864 w 4682585"/>
              <a:gd name="connsiteY1514" fmla="*/ 2174272 h 2174272"/>
              <a:gd name="connsiteX1515" fmla="*/ 2331339 w 4682585"/>
              <a:gd name="connsiteY1515" fmla="*/ 2174272 h 2174272"/>
              <a:gd name="connsiteX1516" fmla="*/ 2331339 w 4682585"/>
              <a:gd name="connsiteY1516" fmla="*/ 2037588 h 2174272"/>
              <a:gd name="connsiteX1517" fmla="*/ 2173510 w 4682585"/>
              <a:gd name="connsiteY1517" fmla="*/ 2037588 h 2174272"/>
              <a:gd name="connsiteX1518" fmla="*/ 2173510 w 4682585"/>
              <a:gd name="connsiteY1518" fmla="*/ 2174272 h 2174272"/>
              <a:gd name="connsiteX1519" fmla="*/ 2163985 w 4682585"/>
              <a:gd name="connsiteY1519" fmla="*/ 2174272 h 2174272"/>
              <a:gd name="connsiteX1520" fmla="*/ 2163985 w 4682585"/>
              <a:gd name="connsiteY1520" fmla="*/ 2037588 h 2174272"/>
              <a:gd name="connsiteX1521" fmla="*/ 2006251 w 4682585"/>
              <a:gd name="connsiteY1521" fmla="*/ 2037588 h 2174272"/>
              <a:gd name="connsiteX1522" fmla="*/ 2006251 w 4682585"/>
              <a:gd name="connsiteY1522" fmla="*/ 2174272 h 2174272"/>
              <a:gd name="connsiteX1523" fmla="*/ 1996726 w 4682585"/>
              <a:gd name="connsiteY1523" fmla="*/ 2174272 h 2174272"/>
              <a:gd name="connsiteX1524" fmla="*/ 1996726 w 4682585"/>
              <a:gd name="connsiteY1524" fmla="*/ 2037588 h 2174272"/>
              <a:gd name="connsiteX1525" fmla="*/ 1838992 w 4682585"/>
              <a:gd name="connsiteY1525" fmla="*/ 2037588 h 2174272"/>
              <a:gd name="connsiteX1526" fmla="*/ 1838992 w 4682585"/>
              <a:gd name="connsiteY1526" fmla="*/ 2174272 h 2174272"/>
              <a:gd name="connsiteX1527" fmla="*/ 1829467 w 4682585"/>
              <a:gd name="connsiteY1527" fmla="*/ 2174272 h 2174272"/>
              <a:gd name="connsiteX1528" fmla="*/ 1829467 w 4682585"/>
              <a:gd name="connsiteY1528" fmla="*/ 2037588 h 2174272"/>
              <a:gd name="connsiteX1529" fmla="*/ 1671733 w 4682585"/>
              <a:gd name="connsiteY1529" fmla="*/ 2037588 h 2174272"/>
              <a:gd name="connsiteX1530" fmla="*/ 1671733 w 4682585"/>
              <a:gd name="connsiteY1530" fmla="*/ 2174272 h 2174272"/>
              <a:gd name="connsiteX1531" fmla="*/ 1662208 w 4682585"/>
              <a:gd name="connsiteY1531" fmla="*/ 2174272 h 2174272"/>
              <a:gd name="connsiteX1532" fmla="*/ 1662208 w 4682585"/>
              <a:gd name="connsiteY1532" fmla="*/ 2037588 h 2174272"/>
              <a:gd name="connsiteX1533" fmla="*/ 1504474 w 4682585"/>
              <a:gd name="connsiteY1533" fmla="*/ 2037588 h 2174272"/>
              <a:gd name="connsiteX1534" fmla="*/ 1504474 w 4682585"/>
              <a:gd name="connsiteY1534" fmla="*/ 2174272 h 2174272"/>
              <a:gd name="connsiteX1535" fmla="*/ 1494949 w 4682585"/>
              <a:gd name="connsiteY1535" fmla="*/ 2174272 h 2174272"/>
              <a:gd name="connsiteX1536" fmla="*/ 1494949 w 4682585"/>
              <a:gd name="connsiteY1536" fmla="*/ 2037588 h 2174272"/>
              <a:gd name="connsiteX1537" fmla="*/ 1337215 w 4682585"/>
              <a:gd name="connsiteY1537" fmla="*/ 2037588 h 2174272"/>
              <a:gd name="connsiteX1538" fmla="*/ 1337215 w 4682585"/>
              <a:gd name="connsiteY1538" fmla="*/ 2174272 h 2174272"/>
              <a:gd name="connsiteX1539" fmla="*/ 1327690 w 4682585"/>
              <a:gd name="connsiteY1539" fmla="*/ 2174272 h 2174272"/>
              <a:gd name="connsiteX1540" fmla="*/ 1327690 w 4682585"/>
              <a:gd name="connsiteY1540" fmla="*/ 2037588 h 2174272"/>
              <a:gd name="connsiteX1541" fmla="*/ 1169956 w 4682585"/>
              <a:gd name="connsiteY1541" fmla="*/ 2037588 h 2174272"/>
              <a:gd name="connsiteX1542" fmla="*/ 1169956 w 4682585"/>
              <a:gd name="connsiteY1542" fmla="*/ 2174272 h 2174272"/>
              <a:gd name="connsiteX1543" fmla="*/ 1160431 w 4682585"/>
              <a:gd name="connsiteY1543" fmla="*/ 2174272 h 2174272"/>
              <a:gd name="connsiteX1544" fmla="*/ 1160431 w 4682585"/>
              <a:gd name="connsiteY1544" fmla="*/ 2037588 h 2174272"/>
              <a:gd name="connsiteX1545" fmla="*/ 1002697 w 4682585"/>
              <a:gd name="connsiteY1545" fmla="*/ 2037588 h 2174272"/>
              <a:gd name="connsiteX1546" fmla="*/ 1002697 w 4682585"/>
              <a:gd name="connsiteY1546" fmla="*/ 2174272 h 2174272"/>
              <a:gd name="connsiteX1547" fmla="*/ 993172 w 4682585"/>
              <a:gd name="connsiteY1547" fmla="*/ 2174272 h 2174272"/>
              <a:gd name="connsiteX1548" fmla="*/ 993172 w 4682585"/>
              <a:gd name="connsiteY1548" fmla="*/ 2037588 h 2174272"/>
              <a:gd name="connsiteX1549" fmla="*/ 835438 w 4682585"/>
              <a:gd name="connsiteY1549" fmla="*/ 2037588 h 2174272"/>
              <a:gd name="connsiteX1550" fmla="*/ 835438 w 4682585"/>
              <a:gd name="connsiteY1550" fmla="*/ 2174272 h 2174272"/>
              <a:gd name="connsiteX1551" fmla="*/ 825913 w 4682585"/>
              <a:gd name="connsiteY1551" fmla="*/ 2174272 h 2174272"/>
              <a:gd name="connsiteX1552" fmla="*/ 825913 w 4682585"/>
              <a:gd name="connsiteY1552" fmla="*/ 2037588 h 2174272"/>
              <a:gd name="connsiteX1553" fmla="*/ 668179 w 4682585"/>
              <a:gd name="connsiteY1553" fmla="*/ 2037588 h 2174272"/>
              <a:gd name="connsiteX1554" fmla="*/ 668179 w 4682585"/>
              <a:gd name="connsiteY1554" fmla="*/ 2174272 h 2174272"/>
              <a:gd name="connsiteX1555" fmla="*/ 658654 w 4682585"/>
              <a:gd name="connsiteY1555" fmla="*/ 2174272 h 2174272"/>
              <a:gd name="connsiteX1556" fmla="*/ 658654 w 4682585"/>
              <a:gd name="connsiteY1556" fmla="*/ 2037588 h 2174272"/>
              <a:gd name="connsiteX1557" fmla="*/ 500920 w 4682585"/>
              <a:gd name="connsiteY1557" fmla="*/ 2037588 h 2174272"/>
              <a:gd name="connsiteX1558" fmla="*/ 500920 w 4682585"/>
              <a:gd name="connsiteY1558" fmla="*/ 2174272 h 2174272"/>
              <a:gd name="connsiteX1559" fmla="*/ 491395 w 4682585"/>
              <a:gd name="connsiteY1559" fmla="*/ 2174272 h 2174272"/>
              <a:gd name="connsiteX1560" fmla="*/ 491395 w 4682585"/>
              <a:gd name="connsiteY1560" fmla="*/ 2037588 h 2174272"/>
              <a:gd name="connsiteX1561" fmla="*/ 333566 w 4682585"/>
              <a:gd name="connsiteY1561" fmla="*/ 2037588 h 2174272"/>
              <a:gd name="connsiteX1562" fmla="*/ 333566 w 4682585"/>
              <a:gd name="connsiteY1562" fmla="*/ 2174272 h 2174272"/>
              <a:gd name="connsiteX1563" fmla="*/ 324041 w 4682585"/>
              <a:gd name="connsiteY1563" fmla="*/ 2174272 h 2174272"/>
              <a:gd name="connsiteX1564" fmla="*/ 324041 w 4682585"/>
              <a:gd name="connsiteY1564" fmla="*/ 2037588 h 2174272"/>
              <a:gd name="connsiteX1565" fmla="*/ 166307 w 4682585"/>
              <a:gd name="connsiteY1565" fmla="*/ 2037588 h 2174272"/>
              <a:gd name="connsiteX1566" fmla="*/ 166307 w 4682585"/>
              <a:gd name="connsiteY1566" fmla="*/ 2174272 h 2174272"/>
              <a:gd name="connsiteX1567" fmla="*/ 156782 w 4682585"/>
              <a:gd name="connsiteY1567" fmla="*/ 2174272 h 2174272"/>
              <a:gd name="connsiteX1568" fmla="*/ 156782 w 4682585"/>
              <a:gd name="connsiteY1568" fmla="*/ 2037588 h 2174272"/>
              <a:gd name="connsiteX1569" fmla="*/ 9525 w 4682585"/>
              <a:gd name="connsiteY1569" fmla="*/ 2037588 h 2174272"/>
              <a:gd name="connsiteX1570" fmla="*/ 9525 w 4682585"/>
              <a:gd name="connsiteY1570" fmla="*/ 2174272 h 2174272"/>
              <a:gd name="connsiteX1571" fmla="*/ 0 w 4682585"/>
              <a:gd name="connsiteY1571" fmla="*/ 2174272 h 2174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</a:cxnLst>
            <a:rect l="l" t="t" r="r" b="b"/>
            <a:pathLst>
              <a:path w="15164" h="6460">
                <a:moveTo>
                  <a:pt x="15133" y="6460"/>
                </a:moveTo>
                <a:lnTo>
                  <a:pt x="15164" y="6460"/>
                </a:lnTo>
                <a:lnTo>
                  <a:pt x="15164" y="6460"/>
                </a:lnTo>
                <a:lnTo>
                  <a:pt x="15133" y="6460"/>
                </a:lnTo>
                <a:lnTo>
                  <a:pt x="15133" y="6460"/>
                </a:lnTo>
                <a:close/>
                <a:moveTo>
                  <a:pt x="14592" y="6460"/>
                </a:moveTo>
                <a:lnTo>
                  <a:pt x="14622" y="6460"/>
                </a:lnTo>
                <a:lnTo>
                  <a:pt x="14622" y="6460"/>
                </a:lnTo>
                <a:lnTo>
                  <a:pt x="14592" y="6460"/>
                </a:lnTo>
                <a:lnTo>
                  <a:pt x="14592" y="6460"/>
                </a:lnTo>
                <a:close/>
                <a:moveTo>
                  <a:pt x="14050" y="6460"/>
                </a:moveTo>
                <a:lnTo>
                  <a:pt x="14081" y="6460"/>
                </a:lnTo>
                <a:lnTo>
                  <a:pt x="14081" y="6460"/>
                </a:lnTo>
                <a:lnTo>
                  <a:pt x="14050" y="6460"/>
                </a:lnTo>
                <a:lnTo>
                  <a:pt x="14050" y="6460"/>
                </a:lnTo>
                <a:close/>
                <a:moveTo>
                  <a:pt x="13539" y="5590"/>
                </a:moveTo>
                <a:lnTo>
                  <a:pt x="13539" y="6026"/>
                </a:lnTo>
                <a:lnTo>
                  <a:pt x="14050" y="6026"/>
                </a:lnTo>
                <a:lnTo>
                  <a:pt x="14050" y="5590"/>
                </a:lnTo>
                <a:lnTo>
                  <a:pt x="13539" y="5590"/>
                </a:lnTo>
                <a:close/>
                <a:moveTo>
                  <a:pt x="12997" y="5590"/>
                </a:moveTo>
                <a:lnTo>
                  <a:pt x="12997" y="6026"/>
                </a:lnTo>
                <a:lnTo>
                  <a:pt x="13508" y="6026"/>
                </a:lnTo>
                <a:lnTo>
                  <a:pt x="13508" y="5590"/>
                </a:lnTo>
                <a:lnTo>
                  <a:pt x="12997" y="5590"/>
                </a:lnTo>
                <a:close/>
                <a:moveTo>
                  <a:pt x="12456" y="5590"/>
                </a:moveTo>
                <a:lnTo>
                  <a:pt x="12456" y="6026"/>
                </a:lnTo>
                <a:lnTo>
                  <a:pt x="12967" y="6026"/>
                </a:lnTo>
                <a:lnTo>
                  <a:pt x="12967" y="5590"/>
                </a:lnTo>
                <a:lnTo>
                  <a:pt x="12456" y="5590"/>
                </a:lnTo>
                <a:close/>
                <a:moveTo>
                  <a:pt x="11914" y="5590"/>
                </a:moveTo>
                <a:lnTo>
                  <a:pt x="11914" y="6026"/>
                </a:lnTo>
                <a:lnTo>
                  <a:pt x="12425" y="6026"/>
                </a:lnTo>
                <a:lnTo>
                  <a:pt x="12425" y="5590"/>
                </a:lnTo>
                <a:lnTo>
                  <a:pt x="11914" y="5590"/>
                </a:lnTo>
                <a:close/>
                <a:moveTo>
                  <a:pt x="11372" y="5590"/>
                </a:moveTo>
                <a:lnTo>
                  <a:pt x="11372" y="6026"/>
                </a:lnTo>
                <a:lnTo>
                  <a:pt x="11883" y="6026"/>
                </a:lnTo>
                <a:lnTo>
                  <a:pt x="11883" y="5590"/>
                </a:lnTo>
                <a:lnTo>
                  <a:pt x="11372" y="5590"/>
                </a:lnTo>
                <a:close/>
                <a:moveTo>
                  <a:pt x="10831" y="5590"/>
                </a:moveTo>
                <a:lnTo>
                  <a:pt x="10831" y="6026"/>
                </a:lnTo>
                <a:lnTo>
                  <a:pt x="11341" y="6026"/>
                </a:lnTo>
                <a:lnTo>
                  <a:pt x="11341" y="5590"/>
                </a:lnTo>
                <a:lnTo>
                  <a:pt x="10831" y="5590"/>
                </a:lnTo>
                <a:close/>
                <a:moveTo>
                  <a:pt x="10289" y="5590"/>
                </a:moveTo>
                <a:lnTo>
                  <a:pt x="10289" y="6026"/>
                </a:lnTo>
                <a:lnTo>
                  <a:pt x="10800" y="6026"/>
                </a:lnTo>
                <a:lnTo>
                  <a:pt x="10800" y="5590"/>
                </a:lnTo>
                <a:lnTo>
                  <a:pt x="10289" y="5590"/>
                </a:lnTo>
                <a:close/>
                <a:moveTo>
                  <a:pt x="9747" y="5590"/>
                </a:moveTo>
                <a:lnTo>
                  <a:pt x="9747" y="6026"/>
                </a:lnTo>
                <a:lnTo>
                  <a:pt x="10258" y="6026"/>
                </a:lnTo>
                <a:lnTo>
                  <a:pt x="10258" y="5590"/>
                </a:lnTo>
                <a:lnTo>
                  <a:pt x="9747" y="5590"/>
                </a:lnTo>
                <a:close/>
                <a:moveTo>
                  <a:pt x="9206" y="5590"/>
                </a:moveTo>
                <a:lnTo>
                  <a:pt x="9206" y="6026"/>
                </a:lnTo>
                <a:lnTo>
                  <a:pt x="9716" y="6026"/>
                </a:lnTo>
                <a:lnTo>
                  <a:pt x="9716" y="5590"/>
                </a:lnTo>
                <a:lnTo>
                  <a:pt x="9206" y="5590"/>
                </a:lnTo>
                <a:close/>
                <a:moveTo>
                  <a:pt x="8664" y="5590"/>
                </a:moveTo>
                <a:lnTo>
                  <a:pt x="8664" y="6026"/>
                </a:lnTo>
                <a:lnTo>
                  <a:pt x="9175" y="6026"/>
                </a:lnTo>
                <a:lnTo>
                  <a:pt x="9175" y="5590"/>
                </a:lnTo>
                <a:lnTo>
                  <a:pt x="8664" y="5590"/>
                </a:lnTo>
                <a:close/>
                <a:moveTo>
                  <a:pt x="8122" y="5590"/>
                </a:moveTo>
                <a:lnTo>
                  <a:pt x="8122" y="6026"/>
                </a:lnTo>
                <a:lnTo>
                  <a:pt x="8633" y="6026"/>
                </a:lnTo>
                <a:lnTo>
                  <a:pt x="8633" y="5590"/>
                </a:lnTo>
                <a:lnTo>
                  <a:pt x="8122" y="5590"/>
                </a:lnTo>
                <a:close/>
                <a:moveTo>
                  <a:pt x="7581" y="5590"/>
                </a:moveTo>
                <a:lnTo>
                  <a:pt x="7581" y="6026"/>
                </a:lnTo>
                <a:lnTo>
                  <a:pt x="8091" y="6026"/>
                </a:lnTo>
                <a:lnTo>
                  <a:pt x="8091" y="5590"/>
                </a:lnTo>
                <a:lnTo>
                  <a:pt x="7581" y="5590"/>
                </a:lnTo>
                <a:close/>
                <a:moveTo>
                  <a:pt x="7039" y="5590"/>
                </a:moveTo>
                <a:lnTo>
                  <a:pt x="7039" y="6026"/>
                </a:lnTo>
                <a:lnTo>
                  <a:pt x="7550" y="6026"/>
                </a:lnTo>
                <a:lnTo>
                  <a:pt x="7550" y="5590"/>
                </a:lnTo>
                <a:lnTo>
                  <a:pt x="7039" y="5590"/>
                </a:lnTo>
                <a:close/>
                <a:moveTo>
                  <a:pt x="6497" y="5590"/>
                </a:moveTo>
                <a:lnTo>
                  <a:pt x="6497" y="6026"/>
                </a:lnTo>
                <a:lnTo>
                  <a:pt x="7008" y="6026"/>
                </a:lnTo>
                <a:lnTo>
                  <a:pt x="7008" y="5590"/>
                </a:lnTo>
                <a:lnTo>
                  <a:pt x="6497" y="5590"/>
                </a:lnTo>
                <a:close/>
                <a:moveTo>
                  <a:pt x="5955" y="5590"/>
                </a:moveTo>
                <a:lnTo>
                  <a:pt x="5955" y="6026"/>
                </a:lnTo>
                <a:lnTo>
                  <a:pt x="6466" y="6026"/>
                </a:lnTo>
                <a:lnTo>
                  <a:pt x="6466" y="5590"/>
                </a:lnTo>
                <a:lnTo>
                  <a:pt x="5955" y="5590"/>
                </a:lnTo>
                <a:close/>
                <a:moveTo>
                  <a:pt x="5414" y="5590"/>
                </a:moveTo>
                <a:lnTo>
                  <a:pt x="5414" y="6026"/>
                </a:lnTo>
                <a:lnTo>
                  <a:pt x="5925" y="6026"/>
                </a:lnTo>
                <a:lnTo>
                  <a:pt x="5925" y="5590"/>
                </a:lnTo>
                <a:lnTo>
                  <a:pt x="5414" y="5590"/>
                </a:lnTo>
                <a:close/>
                <a:moveTo>
                  <a:pt x="4872" y="5590"/>
                </a:moveTo>
                <a:lnTo>
                  <a:pt x="4872" y="6026"/>
                </a:lnTo>
                <a:lnTo>
                  <a:pt x="5383" y="6026"/>
                </a:lnTo>
                <a:lnTo>
                  <a:pt x="5383" y="5590"/>
                </a:lnTo>
                <a:lnTo>
                  <a:pt x="4872" y="5590"/>
                </a:lnTo>
                <a:close/>
                <a:moveTo>
                  <a:pt x="4330" y="5590"/>
                </a:moveTo>
                <a:lnTo>
                  <a:pt x="4330" y="6026"/>
                </a:lnTo>
                <a:lnTo>
                  <a:pt x="4841" y="6026"/>
                </a:lnTo>
                <a:lnTo>
                  <a:pt x="4841" y="5590"/>
                </a:lnTo>
                <a:lnTo>
                  <a:pt x="4330" y="5590"/>
                </a:lnTo>
                <a:close/>
                <a:moveTo>
                  <a:pt x="3789" y="5590"/>
                </a:moveTo>
                <a:lnTo>
                  <a:pt x="3789" y="6026"/>
                </a:lnTo>
                <a:lnTo>
                  <a:pt x="4300" y="6026"/>
                </a:lnTo>
                <a:lnTo>
                  <a:pt x="4300" y="5590"/>
                </a:lnTo>
                <a:lnTo>
                  <a:pt x="3789" y="5590"/>
                </a:lnTo>
                <a:close/>
                <a:moveTo>
                  <a:pt x="3247" y="5590"/>
                </a:moveTo>
                <a:lnTo>
                  <a:pt x="3247" y="6026"/>
                </a:lnTo>
                <a:lnTo>
                  <a:pt x="3758" y="6026"/>
                </a:lnTo>
                <a:lnTo>
                  <a:pt x="3758" y="5590"/>
                </a:lnTo>
                <a:lnTo>
                  <a:pt x="3247" y="5590"/>
                </a:lnTo>
                <a:close/>
                <a:moveTo>
                  <a:pt x="2705" y="5590"/>
                </a:moveTo>
                <a:lnTo>
                  <a:pt x="2705" y="6026"/>
                </a:lnTo>
                <a:lnTo>
                  <a:pt x="3216" y="6026"/>
                </a:lnTo>
                <a:lnTo>
                  <a:pt x="3216" y="5590"/>
                </a:lnTo>
                <a:lnTo>
                  <a:pt x="2705" y="5590"/>
                </a:lnTo>
                <a:close/>
                <a:moveTo>
                  <a:pt x="2164" y="5590"/>
                </a:moveTo>
                <a:lnTo>
                  <a:pt x="2164" y="6026"/>
                </a:lnTo>
                <a:lnTo>
                  <a:pt x="2675" y="6026"/>
                </a:lnTo>
                <a:lnTo>
                  <a:pt x="2675" y="5590"/>
                </a:lnTo>
                <a:lnTo>
                  <a:pt x="2164" y="5590"/>
                </a:lnTo>
                <a:close/>
                <a:moveTo>
                  <a:pt x="1622" y="5590"/>
                </a:moveTo>
                <a:lnTo>
                  <a:pt x="1622" y="6026"/>
                </a:lnTo>
                <a:lnTo>
                  <a:pt x="2133" y="6026"/>
                </a:lnTo>
                <a:lnTo>
                  <a:pt x="2133" y="5590"/>
                </a:lnTo>
                <a:lnTo>
                  <a:pt x="1622" y="5590"/>
                </a:lnTo>
                <a:close/>
                <a:moveTo>
                  <a:pt x="1080" y="5590"/>
                </a:moveTo>
                <a:lnTo>
                  <a:pt x="1080" y="6026"/>
                </a:lnTo>
                <a:lnTo>
                  <a:pt x="1591" y="6026"/>
                </a:lnTo>
                <a:lnTo>
                  <a:pt x="1591" y="5590"/>
                </a:lnTo>
                <a:lnTo>
                  <a:pt x="1080" y="5590"/>
                </a:lnTo>
                <a:close/>
                <a:moveTo>
                  <a:pt x="539" y="5590"/>
                </a:moveTo>
                <a:lnTo>
                  <a:pt x="539" y="6026"/>
                </a:lnTo>
                <a:lnTo>
                  <a:pt x="1049" y="6026"/>
                </a:lnTo>
                <a:lnTo>
                  <a:pt x="1049" y="5590"/>
                </a:lnTo>
                <a:lnTo>
                  <a:pt x="539" y="5590"/>
                </a:lnTo>
                <a:close/>
                <a:moveTo>
                  <a:pt x="31" y="5590"/>
                </a:moveTo>
                <a:lnTo>
                  <a:pt x="31" y="6026"/>
                </a:lnTo>
                <a:lnTo>
                  <a:pt x="508" y="6026"/>
                </a:lnTo>
                <a:lnTo>
                  <a:pt x="508" y="5590"/>
                </a:lnTo>
                <a:lnTo>
                  <a:pt x="31" y="5590"/>
                </a:lnTo>
                <a:close/>
                <a:moveTo>
                  <a:pt x="14081" y="5126"/>
                </a:moveTo>
                <a:lnTo>
                  <a:pt x="14081" y="5562"/>
                </a:lnTo>
                <a:lnTo>
                  <a:pt x="14592" y="5562"/>
                </a:lnTo>
                <a:lnTo>
                  <a:pt x="14592" y="5126"/>
                </a:lnTo>
                <a:lnTo>
                  <a:pt x="14081" y="5126"/>
                </a:lnTo>
                <a:close/>
                <a:moveTo>
                  <a:pt x="13539" y="5126"/>
                </a:moveTo>
                <a:lnTo>
                  <a:pt x="13539" y="5562"/>
                </a:lnTo>
                <a:lnTo>
                  <a:pt x="14050" y="5562"/>
                </a:lnTo>
                <a:lnTo>
                  <a:pt x="14050" y="5126"/>
                </a:lnTo>
                <a:lnTo>
                  <a:pt x="13539" y="5126"/>
                </a:lnTo>
                <a:close/>
                <a:moveTo>
                  <a:pt x="12997" y="5126"/>
                </a:moveTo>
                <a:lnTo>
                  <a:pt x="12997" y="5562"/>
                </a:lnTo>
                <a:lnTo>
                  <a:pt x="13508" y="5562"/>
                </a:lnTo>
                <a:lnTo>
                  <a:pt x="13508" y="5126"/>
                </a:lnTo>
                <a:lnTo>
                  <a:pt x="12997" y="5126"/>
                </a:lnTo>
                <a:close/>
                <a:moveTo>
                  <a:pt x="12456" y="5126"/>
                </a:moveTo>
                <a:lnTo>
                  <a:pt x="12456" y="5562"/>
                </a:lnTo>
                <a:lnTo>
                  <a:pt x="12967" y="5562"/>
                </a:lnTo>
                <a:lnTo>
                  <a:pt x="12967" y="5126"/>
                </a:lnTo>
                <a:lnTo>
                  <a:pt x="12456" y="5126"/>
                </a:lnTo>
                <a:close/>
                <a:moveTo>
                  <a:pt x="11914" y="5126"/>
                </a:moveTo>
                <a:lnTo>
                  <a:pt x="11914" y="5562"/>
                </a:lnTo>
                <a:lnTo>
                  <a:pt x="12425" y="5562"/>
                </a:lnTo>
                <a:lnTo>
                  <a:pt x="12425" y="5126"/>
                </a:lnTo>
                <a:lnTo>
                  <a:pt x="11914" y="5126"/>
                </a:lnTo>
                <a:close/>
                <a:moveTo>
                  <a:pt x="11372" y="5126"/>
                </a:moveTo>
                <a:lnTo>
                  <a:pt x="11372" y="5562"/>
                </a:lnTo>
                <a:lnTo>
                  <a:pt x="11883" y="5562"/>
                </a:lnTo>
                <a:lnTo>
                  <a:pt x="11883" y="5126"/>
                </a:lnTo>
                <a:lnTo>
                  <a:pt x="11372" y="5126"/>
                </a:lnTo>
                <a:close/>
                <a:moveTo>
                  <a:pt x="10831" y="5126"/>
                </a:moveTo>
                <a:lnTo>
                  <a:pt x="10831" y="5562"/>
                </a:lnTo>
                <a:lnTo>
                  <a:pt x="11341" y="5562"/>
                </a:lnTo>
                <a:lnTo>
                  <a:pt x="11341" y="5126"/>
                </a:lnTo>
                <a:lnTo>
                  <a:pt x="10831" y="5126"/>
                </a:lnTo>
                <a:close/>
                <a:moveTo>
                  <a:pt x="10289" y="5126"/>
                </a:moveTo>
                <a:lnTo>
                  <a:pt x="10289" y="5562"/>
                </a:lnTo>
                <a:lnTo>
                  <a:pt x="10800" y="5562"/>
                </a:lnTo>
                <a:lnTo>
                  <a:pt x="10800" y="5126"/>
                </a:lnTo>
                <a:lnTo>
                  <a:pt x="10289" y="5126"/>
                </a:lnTo>
                <a:close/>
                <a:moveTo>
                  <a:pt x="9747" y="5126"/>
                </a:moveTo>
                <a:lnTo>
                  <a:pt x="9747" y="5562"/>
                </a:lnTo>
                <a:lnTo>
                  <a:pt x="10258" y="5562"/>
                </a:lnTo>
                <a:lnTo>
                  <a:pt x="10258" y="5126"/>
                </a:lnTo>
                <a:lnTo>
                  <a:pt x="9747" y="5126"/>
                </a:lnTo>
                <a:close/>
                <a:moveTo>
                  <a:pt x="9206" y="5126"/>
                </a:moveTo>
                <a:lnTo>
                  <a:pt x="9206" y="5562"/>
                </a:lnTo>
                <a:lnTo>
                  <a:pt x="9716" y="5562"/>
                </a:lnTo>
                <a:lnTo>
                  <a:pt x="9716" y="5126"/>
                </a:lnTo>
                <a:lnTo>
                  <a:pt x="9206" y="5126"/>
                </a:lnTo>
                <a:close/>
                <a:moveTo>
                  <a:pt x="8664" y="5126"/>
                </a:moveTo>
                <a:lnTo>
                  <a:pt x="8664" y="5562"/>
                </a:lnTo>
                <a:lnTo>
                  <a:pt x="9175" y="5562"/>
                </a:lnTo>
                <a:lnTo>
                  <a:pt x="9175" y="5126"/>
                </a:lnTo>
                <a:lnTo>
                  <a:pt x="8664" y="5126"/>
                </a:lnTo>
                <a:close/>
                <a:moveTo>
                  <a:pt x="8122" y="5126"/>
                </a:moveTo>
                <a:lnTo>
                  <a:pt x="8122" y="5562"/>
                </a:lnTo>
                <a:lnTo>
                  <a:pt x="8633" y="5562"/>
                </a:lnTo>
                <a:lnTo>
                  <a:pt x="8633" y="5126"/>
                </a:lnTo>
                <a:lnTo>
                  <a:pt x="8122" y="5126"/>
                </a:lnTo>
                <a:close/>
                <a:moveTo>
                  <a:pt x="7581" y="5126"/>
                </a:moveTo>
                <a:lnTo>
                  <a:pt x="7581" y="5562"/>
                </a:lnTo>
                <a:lnTo>
                  <a:pt x="8091" y="5562"/>
                </a:lnTo>
                <a:lnTo>
                  <a:pt x="8091" y="5126"/>
                </a:lnTo>
                <a:lnTo>
                  <a:pt x="7581" y="5126"/>
                </a:lnTo>
                <a:close/>
                <a:moveTo>
                  <a:pt x="7039" y="5126"/>
                </a:moveTo>
                <a:lnTo>
                  <a:pt x="7039" y="5562"/>
                </a:lnTo>
                <a:lnTo>
                  <a:pt x="7550" y="5562"/>
                </a:lnTo>
                <a:lnTo>
                  <a:pt x="7550" y="5126"/>
                </a:lnTo>
                <a:lnTo>
                  <a:pt x="7039" y="5126"/>
                </a:lnTo>
                <a:close/>
                <a:moveTo>
                  <a:pt x="6497" y="5126"/>
                </a:moveTo>
                <a:lnTo>
                  <a:pt x="6497" y="5562"/>
                </a:lnTo>
                <a:lnTo>
                  <a:pt x="7008" y="5562"/>
                </a:lnTo>
                <a:lnTo>
                  <a:pt x="7008" y="5126"/>
                </a:lnTo>
                <a:lnTo>
                  <a:pt x="6497" y="5126"/>
                </a:lnTo>
                <a:close/>
                <a:moveTo>
                  <a:pt x="5955" y="5126"/>
                </a:moveTo>
                <a:lnTo>
                  <a:pt x="5955" y="5562"/>
                </a:lnTo>
                <a:lnTo>
                  <a:pt x="6466" y="5562"/>
                </a:lnTo>
                <a:lnTo>
                  <a:pt x="6466" y="5126"/>
                </a:lnTo>
                <a:lnTo>
                  <a:pt x="5955" y="5126"/>
                </a:lnTo>
                <a:close/>
                <a:moveTo>
                  <a:pt x="5414" y="5126"/>
                </a:moveTo>
                <a:lnTo>
                  <a:pt x="5414" y="5562"/>
                </a:lnTo>
                <a:lnTo>
                  <a:pt x="5925" y="5562"/>
                </a:lnTo>
                <a:lnTo>
                  <a:pt x="5925" y="5126"/>
                </a:lnTo>
                <a:lnTo>
                  <a:pt x="5414" y="5126"/>
                </a:lnTo>
                <a:close/>
                <a:moveTo>
                  <a:pt x="4872" y="5126"/>
                </a:moveTo>
                <a:lnTo>
                  <a:pt x="4872" y="5562"/>
                </a:lnTo>
                <a:lnTo>
                  <a:pt x="5383" y="5562"/>
                </a:lnTo>
                <a:lnTo>
                  <a:pt x="5383" y="5126"/>
                </a:lnTo>
                <a:lnTo>
                  <a:pt x="4872" y="5126"/>
                </a:lnTo>
                <a:close/>
                <a:moveTo>
                  <a:pt x="4330" y="5126"/>
                </a:moveTo>
                <a:lnTo>
                  <a:pt x="4330" y="5562"/>
                </a:lnTo>
                <a:lnTo>
                  <a:pt x="4841" y="5562"/>
                </a:lnTo>
                <a:lnTo>
                  <a:pt x="4841" y="5126"/>
                </a:lnTo>
                <a:lnTo>
                  <a:pt x="4330" y="5126"/>
                </a:lnTo>
                <a:close/>
                <a:moveTo>
                  <a:pt x="3789" y="5126"/>
                </a:moveTo>
                <a:lnTo>
                  <a:pt x="3789" y="5562"/>
                </a:lnTo>
                <a:lnTo>
                  <a:pt x="4300" y="5562"/>
                </a:lnTo>
                <a:lnTo>
                  <a:pt x="4300" y="5126"/>
                </a:lnTo>
                <a:lnTo>
                  <a:pt x="3789" y="5126"/>
                </a:lnTo>
                <a:close/>
                <a:moveTo>
                  <a:pt x="3247" y="5126"/>
                </a:moveTo>
                <a:lnTo>
                  <a:pt x="3247" y="5562"/>
                </a:lnTo>
                <a:lnTo>
                  <a:pt x="3758" y="5562"/>
                </a:lnTo>
                <a:lnTo>
                  <a:pt x="3758" y="5126"/>
                </a:lnTo>
                <a:lnTo>
                  <a:pt x="3247" y="5126"/>
                </a:lnTo>
                <a:close/>
                <a:moveTo>
                  <a:pt x="2705" y="5126"/>
                </a:moveTo>
                <a:lnTo>
                  <a:pt x="2705" y="5562"/>
                </a:lnTo>
                <a:lnTo>
                  <a:pt x="3216" y="5562"/>
                </a:lnTo>
                <a:lnTo>
                  <a:pt x="3216" y="5126"/>
                </a:lnTo>
                <a:lnTo>
                  <a:pt x="2705" y="5126"/>
                </a:lnTo>
                <a:close/>
                <a:moveTo>
                  <a:pt x="2164" y="5126"/>
                </a:moveTo>
                <a:lnTo>
                  <a:pt x="2164" y="5562"/>
                </a:lnTo>
                <a:lnTo>
                  <a:pt x="2675" y="5562"/>
                </a:lnTo>
                <a:lnTo>
                  <a:pt x="2675" y="5126"/>
                </a:lnTo>
                <a:lnTo>
                  <a:pt x="2164" y="5126"/>
                </a:lnTo>
                <a:close/>
                <a:moveTo>
                  <a:pt x="1622" y="5126"/>
                </a:moveTo>
                <a:lnTo>
                  <a:pt x="1622" y="5562"/>
                </a:lnTo>
                <a:lnTo>
                  <a:pt x="2133" y="5562"/>
                </a:lnTo>
                <a:lnTo>
                  <a:pt x="2133" y="5126"/>
                </a:lnTo>
                <a:lnTo>
                  <a:pt x="1622" y="5126"/>
                </a:lnTo>
                <a:close/>
                <a:moveTo>
                  <a:pt x="1080" y="5126"/>
                </a:moveTo>
                <a:lnTo>
                  <a:pt x="1080" y="5562"/>
                </a:lnTo>
                <a:lnTo>
                  <a:pt x="1591" y="5562"/>
                </a:lnTo>
                <a:lnTo>
                  <a:pt x="1591" y="5126"/>
                </a:lnTo>
                <a:lnTo>
                  <a:pt x="1080" y="5126"/>
                </a:lnTo>
                <a:close/>
                <a:moveTo>
                  <a:pt x="539" y="5126"/>
                </a:moveTo>
                <a:lnTo>
                  <a:pt x="539" y="5562"/>
                </a:lnTo>
                <a:lnTo>
                  <a:pt x="1049" y="5562"/>
                </a:lnTo>
                <a:lnTo>
                  <a:pt x="1049" y="5126"/>
                </a:lnTo>
                <a:lnTo>
                  <a:pt x="539" y="5126"/>
                </a:lnTo>
                <a:close/>
                <a:moveTo>
                  <a:pt x="31" y="5126"/>
                </a:moveTo>
                <a:lnTo>
                  <a:pt x="31" y="5562"/>
                </a:lnTo>
                <a:lnTo>
                  <a:pt x="508" y="5562"/>
                </a:lnTo>
                <a:lnTo>
                  <a:pt x="508" y="5126"/>
                </a:lnTo>
                <a:lnTo>
                  <a:pt x="31" y="5126"/>
                </a:lnTo>
                <a:close/>
                <a:moveTo>
                  <a:pt x="14622" y="4662"/>
                </a:moveTo>
                <a:lnTo>
                  <a:pt x="14622" y="5098"/>
                </a:lnTo>
                <a:lnTo>
                  <a:pt x="15133" y="5098"/>
                </a:lnTo>
                <a:lnTo>
                  <a:pt x="15133" y="4662"/>
                </a:lnTo>
                <a:lnTo>
                  <a:pt x="14622" y="4662"/>
                </a:lnTo>
                <a:close/>
                <a:moveTo>
                  <a:pt x="14081" y="4662"/>
                </a:moveTo>
                <a:lnTo>
                  <a:pt x="14081" y="5098"/>
                </a:lnTo>
                <a:lnTo>
                  <a:pt x="14592" y="5098"/>
                </a:lnTo>
                <a:lnTo>
                  <a:pt x="14592" y="4662"/>
                </a:lnTo>
                <a:lnTo>
                  <a:pt x="14081" y="4662"/>
                </a:lnTo>
                <a:close/>
                <a:moveTo>
                  <a:pt x="13539" y="4662"/>
                </a:moveTo>
                <a:lnTo>
                  <a:pt x="13539" y="5098"/>
                </a:lnTo>
                <a:lnTo>
                  <a:pt x="14050" y="5098"/>
                </a:lnTo>
                <a:lnTo>
                  <a:pt x="14050" y="4662"/>
                </a:lnTo>
                <a:lnTo>
                  <a:pt x="13539" y="4662"/>
                </a:lnTo>
                <a:close/>
                <a:moveTo>
                  <a:pt x="12997" y="4662"/>
                </a:moveTo>
                <a:lnTo>
                  <a:pt x="12997" y="5098"/>
                </a:lnTo>
                <a:lnTo>
                  <a:pt x="13508" y="5098"/>
                </a:lnTo>
                <a:lnTo>
                  <a:pt x="13508" y="4662"/>
                </a:lnTo>
                <a:lnTo>
                  <a:pt x="12997" y="4662"/>
                </a:lnTo>
                <a:close/>
                <a:moveTo>
                  <a:pt x="12456" y="4662"/>
                </a:moveTo>
                <a:lnTo>
                  <a:pt x="12456" y="5098"/>
                </a:lnTo>
                <a:lnTo>
                  <a:pt x="12967" y="5098"/>
                </a:lnTo>
                <a:lnTo>
                  <a:pt x="12967" y="4662"/>
                </a:lnTo>
                <a:lnTo>
                  <a:pt x="12456" y="4662"/>
                </a:lnTo>
                <a:close/>
                <a:moveTo>
                  <a:pt x="11914" y="4662"/>
                </a:moveTo>
                <a:lnTo>
                  <a:pt x="11914" y="5098"/>
                </a:lnTo>
                <a:lnTo>
                  <a:pt x="12425" y="5098"/>
                </a:lnTo>
                <a:lnTo>
                  <a:pt x="12425" y="4662"/>
                </a:lnTo>
                <a:lnTo>
                  <a:pt x="11914" y="4662"/>
                </a:lnTo>
                <a:close/>
                <a:moveTo>
                  <a:pt x="11372" y="4662"/>
                </a:moveTo>
                <a:lnTo>
                  <a:pt x="11372" y="5098"/>
                </a:lnTo>
                <a:lnTo>
                  <a:pt x="11883" y="5098"/>
                </a:lnTo>
                <a:lnTo>
                  <a:pt x="11883" y="4662"/>
                </a:lnTo>
                <a:lnTo>
                  <a:pt x="11372" y="4662"/>
                </a:lnTo>
                <a:close/>
                <a:moveTo>
                  <a:pt x="10831" y="4662"/>
                </a:moveTo>
                <a:lnTo>
                  <a:pt x="10831" y="5098"/>
                </a:lnTo>
                <a:lnTo>
                  <a:pt x="11341" y="5098"/>
                </a:lnTo>
                <a:lnTo>
                  <a:pt x="11341" y="4662"/>
                </a:lnTo>
                <a:lnTo>
                  <a:pt x="10831" y="4662"/>
                </a:lnTo>
                <a:close/>
                <a:moveTo>
                  <a:pt x="10289" y="4662"/>
                </a:moveTo>
                <a:lnTo>
                  <a:pt x="10289" y="5098"/>
                </a:lnTo>
                <a:lnTo>
                  <a:pt x="10800" y="5098"/>
                </a:lnTo>
                <a:lnTo>
                  <a:pt x="10800" y="4662"/>
                </a:lnTo>
                <a:lnTo>
                  <a:pt x="10289" y="4662"/>
                </a:lnTo>
                <a:close/>
                <a:moveTo>
                  <a:pt x="9747" y="4662"/>
                </a:moveTo>
                <a:lnTo>
                  <a:pt x="9747" y="5098"/>
                </a:lnTo>
                <a:lnTo>
                  <a:pt x="10258" y="5098"/>
                </a:lnTo>
                <a:lnTo>
                  <a:pt x="10258" y="4662"/>
                </a:lnTo>
                <a:lnTo>
                  <a:pt x="9747" y="4662"/>
                </a:lnTo>
                <a:close/>
                <a:moveTo>
                  <a:pt x="9206" y="4662"/>
                </a:moveTo>
                <a:lnTo>
                  <a:pt x="9206" y="5098"/>
                </a:lnTo>
                <a:lnTo>
                  <a:pt x="9716" y="5098"/>
                </a:lnTo>
                <a:lnTo>
                  <a:pt x="9716" y="4662"/>
                </a:lnTo>
                <a:lnTo>
                  <a:pt x="9206" y="4662"/>
                </a:lnTo>
                <a:close/>
                <a:moveTo>
                  <a:pt x="8664" y="4662"/>
                </a:moveTo>
                <a:lnTo>
                  <a:pt x="8664" y="5098"/>
                </a:lnTo>
                <a:lnTo>
                  <a:pt x="9175" y="5098"/>
                </a:lnTo>
                <a:lnTo>
                  <a:pt x="9175" y="4662"/>
                </a:lnTo>
                <a:lnTo>
                  <a:pt x="8664" y="4662"/>
                </a:lnTo>
                <a:close/>
                <a:moveTo>
                  <a:pt x="8122" y="4662"/>
                </a:moveTo>
                <a:lnTo>
                  <a:pt x="8122" y="5098"/>
                </a:lnTo>
                <a:lnTo>
                  <a:pt x="8633" y="5098"/>
                </a:lnTo>
                <a:lnTo>
                  <a:pt x="8633" y="4662"/>
                </a:lnTo>
                <a:lnTo>
                  <a:pt x="8122" y="4662"/>
                </a:lnTo>
                <a:close/>
                <a:moveTo>
                  <a:pt x="7581" y="4662"/>
                </a:moveTo>
                <a:lnTo>
                  <a:pt x="7581" y="5098"/>
                </a:lnTo>
                <a:lnTo>
                  <a:pt x="8091" y="5098"/>
                </a:lnTo>
                <a:lnTo>
                  <a:pt x="8091" y="4662"/>
                </a:lnTo>
                <a:lnTo>
                  <a:pt x="7581" y="4662"/>
                </a:lnTo>
                <a:close/>
                <a:moveTo>
                  <a:pt x="7039" y="4662"/>
                </a:moveTo>
                <a:lnTo>
                  <a:pt x="7039" y="5098"/>
                </a:lnTo>
                <a:lnTo>
                  <a:pt x="7550" y="5098"/>
                </a:lnTo>
                <a:lnTo>
                  <a:pt x="7550" y="4662"/>
                </a:lnTo>
                <a:lnTo>
                  <a:pt x="7039" y="4662"/>
                </a:lnTo>
                <a:close/>
                <a:moveTo>
                  <a:pt x="6497" y="4662"/>
                </a:moveTo>
                <a:lnTo>
                  <a:pt x="6497" y="5098"/>
                </a:lnTo>
                <a:lnTo>
                  <a:pt x="7008" y="5098"/>
                </a:lnTo>
                <a:lnTo>
                  <a:pt x="7008" y="4662"/>
                </a:lnTo>
                <a:lnTo>
                  <a:pt x="6497" y="4662"/>
                </a:lnTo>
                <a:close/>
                <a:moveTo>
                  <a:pt x="5955" y="4662"/>
                </a:moveTo>
                <a:lnTo>
                  <a:pt x="5955" y="5098"/>
                </a:lnTo>
                <a:lnTo>
                  <a:pt x="6466" y="5098"/>
                </a:lnTo>
                <a:lnTo>
                  <a:pt x="6466" y="4662"/>
                </a:lnTo>
                <a:lnTo>
                  <a:pt x="5955" y="4662"/>
                </a:lnTo>
                <a:close/>
                <a:moveTo>
                  <a:pt x="5414" y="4662"/>
                </a:moveTo>
                <a:lnTo>
                  <a:pt x="5414" y="5098"/>
                </a:lnTo>
                <a:lnTo>
                  <a:pt x="5925" y="5098"/>
                </a:lnTo>
                <a:lnTo>
                  <a:pt x="5925" y="4662"/>
                </a:lnTo>
                <a:lnTo>
                  <a:pt x="5414" y="4662"/>
                </a:lnTo>
                <a:close/>
                <a:moveTo>
                  <a:pt x="4872" y="4662"/>
                </a:moveTo>
                <a:lnTo>
                  <a:pt x="4872" y="5098"/>
                </a:lnTo>
                <a:lnTo>
                  <a:pt x="5383" y="5098"/>
                </a:lnTo>
                <a:lnTo>
                  <a:pt x="5383" y="4662"/>
                </a:lnTo>
                <a:lnTo>
                  <a:pt x="4872" y="4662"/>
                </a:lnTo>
                <a:close/>
                <a:moveTo>
                  <a:pt x="4330" y="4662"/>
                </a:moveTo>
                <a:lnTo>
                  <a:pt x="4330" y="5098"/>
                </a:lnTo>
                <a:lnTo>
                  <a:pt x="4841" y="5098"/>
                </a:lnTo>
                <a:lnTo>
                  <a:pt x="4841" y="4662"/>
                </a:lnTo>
                <a:lnTo>
                  <a:pt x="4330" y="4662"/>
                </a:lnTo>
                <a:close/>
                <a:moveTo>
                  <a:pt x="3789" y="4662"/>
                </a:moveTo>
                <a:lnTo>
                  <a:pt x="3789" y="5098"/>
                </a:lnTo>
                <a:lnTo>
                  <a:pt x="4300" y="5098"/>
                </a:lnTo>
                <a:lnTo>
                  <a:pt x="4300" y="4662"/>
                </a:lnTo>
                <a:lnTo>
                  <a:pt x="3789" y="4662"/>
                </a:lnTo>
                <a:close/>
                <a:moveTo>
                  <a:pt x="3247" y="4662"/>
                </a:moveTo>
                <a:lnTo>
                  <a:pt x="3247" y="5098"/>
                </a:lnTo>
                <a:lnTo>
                  <a:pt x="3758" y="5098"/>
                </a:lnTo>
                <a:lnTo>
                  <a:pt x="3758" y="4662"/>
                </a:lnTo>
                <a:lnTo>
                  <a:pt x="3247" y="4662"/>
                </a:lnTo>
                <a:close/>
                <a:moveTo>
                  <a:pt x="2705" y="4662"/>
                </a:moveTo>
                <a:lnTo>
                  <a:pt x="2705" y="5098"/>
                </a:lnTo>
                <a:lnTo>
                  <a:pt x="3216" y="5098"/>
                </a:lnTo>
                <a:lnTo>
                  <a:pt x="3216" y="4662"/>
                </a:lnTo>
                <a:lnTo>
                  <a:pt x="2705" y="4662"/>
                </a:lnTo>
                <a:close/>
                <a:moveTo>
                  <a:pt x="2164" y="4662"/>
                </a:moveTo>
                <a:lnTo>
                  <a:pt x="2164" y="5098"/>
                </a:lnTo>
                <a:lnTo>
                  <a:pt x="2675" y="5098"/>
                </a:lnTo>
                <a:lnTo>
                  <a:pt x="2675" y="4662"/>
                </a:lnTo>
                <a:lnTo>
                  <a:pt x="2164" y="4662"/>
                </a:lnTo>
                <a:close/>
                <a:moveTo>
                  <a:pt x="1622" y="4662"/>
                </a:moveTo>
                <a:lnTo>
                  <a:pt x="1622" y="5098"/>
                </a:lnTo>
                <a:lnTo>
                  <a:pt x="2133" y="5098"/>
                </a:lnTo>
                <a:lnTo>
                  <a:pt x="2133" y="4662"/>
                </a:lnTo>
                <a:lnTo>
                  <a:pt x="1622" y="4662"/>
                </a:lnTo>
                <a:close/>
                <a:moveTo>
                  <a:pt x="1080" y="4662"/>
                </a:moveTo>
                <a:lnTo>
                  <a:pt x="1080" y="5098"/>
                </a:lnTo>
                <a:lnTo>
                  <a:pt x="1591" y="5098"/>
                </a:lnTo>
                <a:lnTo>
                  <a:pt x="1591" y="4662"/>
                </a:lnTo>
                <a:lnTo>
                  <a:pt x="1080" y="4662"/>
                </a:lnTo>
                <a:close/>
                <a:moveTo>
                  <a:pt x="539" y="4662"/>
                </a:moveTo>
                <a:lnTo>
                  <a:pt x="539" y="5098"/>
                </a:lnTo>
                <a:lnTo>
                  <a:pt x="1049" y="5098"/>
                </a:lnTo>
                <a:lnTo>
                  <a:pt x="1049" y="4662"/>
                </a:lnTo>
                <a:lnTo>
                  <a:pt x="539" y="4662"/>
                </a:lnTo>
                <a:close/>
                <a:moveTo>
                  <a:pt x="31" y="4662"/>
                </a:moveTo>
                <a:lnTo>
                  <a:pt x="31" y="5098"/>
                </a:lnTo>
                <a:lnTo>
                  <a:pt x="508" y="5098"/>
                </a:lnTo>
                <a:lnTo>
                  <a:pt x="508" y="4662"/>
                </a:lnTo>
                <a:lnTo>
                  <a:pt x="31" y="4662"/>
                </a:lnTo>
                <a:close/>
                <a:moveTo>
                  <a:pt x="14622" y="4199"/>
                </a:moveTo>
                <a:lnTo>
                  <a:pt x="14622" y="4634"/>
                </a:lnTo>
                <a:lnTo>
                  <a:pt x="15133" y="4634"/>
                </a:lnTo>
                <a:lnTo>
                  <a:pt x="15133" y="4199"/>
                </a:lnTo>
                <a:lnTo>
                  <a:pt x="14622" y="4199"/>
                </a:lnTo>
                <a:close/>
                <a:moveTo>
                  <a:pt x="14081" y="4199"/>
                </a:moveTo>
                <a:lnTo>
                  <a:pt x="14081" y="4634"/>
                </a:lnTo>
                <a:lnTo>
                  <a:pt x="14592" y="4634"/>
                </a:lnTo>
                <a:lnTo>
                  <a:pt x="14592" y="4199"/>
                </a:lnTo>
                <a:lnTo>
                  <a:pt x="14081" y="4199"/>
                </a:lnTo>
                <a:close/>
                <a:moveTo>
                  <a:pt x="13539" y="4199"/>
                </a:moveTo>
                <a:lnTo>
                  <a:pt x="13539" y="4634"/>
                </a:lnTo>
                <a:lnTo>
                  <a:pt x="14050" y="4634"/>
                </a:lnTo>
                <a:lnTo>
                  <a:pt x="14050" y="4199"/>
                </a:lnTo>
                <a:lnTo>
                  <a:pt x="13539" y="4199"/>
                </a:lnTo>
                <a:close/>
                <a:moveTo>
                  <a:pt x="12997" y="4199"/>
                </a:moveTo>
                <a:lnTo>
                  <a:pt x="12997" y="4634"/>
                </a:lnTo>
                <a:lnTo>
                  <a:pt x="13508" y="4634"/>
                </a:lnTo>
                <a:lnTo>
                  <a:pt x="13508" y="4199"/>
                </a:lnTo>
                <a:lnTo>
                  <a:pt x="12997" y="4199"/>
                </a:lnTo>
                <a:close/>
                <a:moveTo>
                  <a:pt x="12456" y="4199"/>
                </a:moveTo>
                <a:lnTo>
                  <a:pt x="12456" y="4634"/>
                </a:lnTo>
                <a:lnTo>
                  <a:pt x="12967" y="4634"/>
                </a:lnTo>
                <a:lnTo>
                  <a:pt x="12967" y="4199"/>
                </a:lnTo>
                <a:lnTo>
                  <a:pt x="12456" y="4199"/>
                </a:lnTo>
                <a:close/>
                <a:moveTo>
                  <a:pt x="11914" y="4199"/>
                </a:moveTo>
                <a:lnTo>
                  <a:pt x="11914" y="4634"/>
                </a:lnTo>
                <a:lnTo>
                  <a:pt x="12425" y="4634"/>
                </a:lnTo>
                <a:lnTo>
                  <a:pt x="12425" y="4199"/>
                </a:lnTo>
                <a:lnTo>
                  <a:pt x="11914" y="4199"/>
                </a:lnTo>
                <a:close/>
                <a:moveTo>
                  <a:pt x="11372" y="4199"/>
                </a:moveTo>
                <a:lnTo>
                  <a:pt x="11372" y="4634"/>
                </a:lnTo>
                <a:lnTo>
                  <a:pt x="11883" y="4634"/>
                </a:lnTo>
                <a:lnTo>
                  <a:pt x="11883" y="4199"/>
                </a:lnTo>
                <a:lnTo>
                  <a:pt x="11372" y="4199"/>
                </a:lnTo>
                <a:close/>
                <a:moveTo>
                  <a:pt x="10831" y="4199"/>
                </a:moveTo>
                <a:lnTo>
                  <a:pt x="10831" y="4634"/>
                </a:lnTo>
                <a:lnTo>
                  <a:pt x="11341" y="4634"/>
                </a:lnTo>
                <a:lnTo>
                  <a:pt x="11341" y="4199"/>
                </a:lnTo>
                <a:lnTo>
                  <a:pt x="10831" y="4199"/>
                </a:lnTo>
                <a:close/>
                <a:moveTo>
                  <a:pt x="10289" y="4199"/>
                </a:moveTo>
                <a:lnTo>
                  <a:pt x="10289" y="4634"/>
                </a:lnTo>
                <a:lnTo>
                  <a:pt x="10800" y="4634"/>
                </a:lnTo>
                <a:lnTo>
                  <a:pt x="10800" y="4199"/>
                </a:lnTo>
                <a:lnTo>
                  <a:pt x="10289" y="4199"/>
                </a:lnTo>
                <a:close/>
                <a:moveTo>
                  <a:pt x="9747" y="4199"/>
                </a:moveTo>
                <a:lnTo>
                  <a:pt x="9747" y="4634"/>
                </a:lnTo>
                <a:lnTo>
                  <a:pt x="10258" y="4634"/>
                </a:lnTo>
                <a:lnTo>
                  <a:pt x="10258" y="4199"/>
                </a:lnTo>
                <a:lnTo>
                  <a:pt x="9747" y="4199"/>
                </a:lnTo>
                <a:close/>
                <a:moveTo>
                  <a:pt x="9206" y="4199"/>
                </a:moveTo>
                <a:lnTo>
                  <a:pt x="9206" y="4634"/>
                </a:lnTo>
                <a:lnTo>
                  <a:pt x="9716" y="4634"/>
                </a:lnTo>
                <a:lnTo>
                  <a:pt x="9716" y="4199"/>
                </a:lnTo>
                <a:lnTo>
                  <a:pt x="9206" y="4199"/>
                </a:lnTo>
                <a:close/>
                <a:moveTo>
                  <a:pt x="8664" y="4199"/>
                </a:moveTo>
                <a:lnTo>
                  <a:pt x="8664" y="4634"/>
                </a:lnTo>
                <a:lnTo>
                  <a:pt x="9175" y="4634"/>
                </a:lnTo>
                <a:lnTo>
                  <a:pt x="9175" y="4199"/>
                </a:lnTo>
                <a:lnTo>
                  <a:pt x="8664" y="4199"/>
                </a:lnTo>
                <a:close/>
                <a:moveTo>
                  <a:pt x="8122" y="4199"/>
                </a:moveTo>
                <a:lnTo>
                  <a:pt x="8122" y="4634"/>
                </a:lnTo>
                <a:lnTo>
                  <a:pt x="8633" y="4634"/>
                </a:lnTo>
                <a:lnTo>
                  <a:pt x="8633" y="4199"/>
                </a:lnTo>
                <a:lnTo>
                  <a:pt x="8122" y="4199"/>
                </a:lnTo>
                <a:close/>
                <a:moveTo>
                  <a:pt x="7581" y="4199"/>
                </a:moveTo>
                <a:lnTo>
                  <a:pt x="7581" y="4634"/>
                </a:lnTo>
                <a:lnTo>
                  <a:pt x="8091" y="4634"/>
                </a:lnTo>
                <a:lnTo>
                  <a:pt x="8091" y="4199"/>
                </a:lnTo>
                <a:lnTo>
                  <a:pt x="7581" y="4199"/>
                </a:lnTo>
                <a:close/>
                <a:moveTo>
                  <a:pt x="7039" y="4199"/>
                </a:moveTo>
                <a:lnTo>
                  <a:pt x="7039" y="4634"/>
                </a:lnTo>
                <a:lnTo>
                  <a:pt x="7550" y="4634"/>
                </a:lnTo>
                <a:lnTo>
                  <a:pt x="7550" y="4199"/>
                </a:lnTo>
                <a:lnTo>
                  <a:pt x="7039" y="4199"/>
                </a:lnTo>
                <a:close/>
                <a:moveTo>
                  <a:pt x="6497" y="4199"/>
                </a:moveTo>
                <a:lnTo>
                  <a:pt x="6497" y="4634"/>
                </a:lnTo>
                <a:lnTo>
                  <a:pt x="7008" y="4634"/>
                </a:lnTo>
                <a:lnTo>
                  <a:pt x="7008" y="4199"/>
                </a:lnTo>
                <a:lnTo>
                  <a:pt x="6497" y="4199"/>
                </a:lnTo>
                <a:close/>
                <a:moveTo>
                  <a:pt x="5955" y="4199"/>
                </a:moveTo>
                <a:lnTo>
                  <a:pt x="5955" y="4634"/>
                </a:lnTo>
                <a:lnTo>
                  <a:pt x="6466" y="4634"/>
                </a:lnTo>
                <a:lnTo>
                  <a:pt x="6466" y="4199"/>
                </a:lnTo>
                <a:lnTo>
                  <a:pt x="5955" y="4199"/>
                </a:lnTo>
                <a:close/>
                <a:moveTo>
                  <a:pt x="5414" y="4199"/>
                </a:moveTo>
                <a:lnTo>
                  <a:pt x="5414" y="4634"/>
                </a:lnTo>
                <a:lnTo>
                  <a:pt x="5925" y="4634"/>
                </a:lnTo>
                <a:lnTo>
                  <a:pt x="5925" y="4199"/>
                </a:lnTo>
                <a:lnTo>
                  <a:pt x="5414" y="4199"/>
                </a:lnTo>
                <a:close/>
                <a:moveTo>
                  <a:pt x="4872" y="4199"/>
                </a:moveTo>
                <a:lnTo>
                  <a:pt x="4872" y="4634"/>
                </a:lnTo>
                <a:lnTo>
                  <a:pt x="5383" y="4634"/>
                </a:lnTo>
                <a:lnTo>
                  <a:pt x="5383" y="4199"/>
                </a:lnTo>
                <a:lnTo>
                  <a:pt x="4872" y="4199"/>
                </a:lnTo>
                <a:close/>
                <a:moveTo>
                  <a:pt x="4330" y="4199"/>
                </a:moveTo>
                <a:lnTo>
                  <a:pt x="4330" y="4634"/>
                </a:lnTo>
                <a:lnTo>
                  <a:pt x="4841" y="4634"/>
                </a:lnTo>
                <a:lnTo>
                  <a:pt x="4841" y="4199"/>
                </a:lnTo>
                <a:lnTo>
                  <a:pt x="4330" y="4199"/>
                </a:lnTo>
                <a:close/>
                <a:moveTo>
                  <a:pt x="3789" y="4199"/>
                </a:moveTo>
                <a:lnTo>
                  <a:pt x="3789" y="4634"/>
                </a:lnTo>
                <a:lnTo>
                  <a:pt x="4300" y="4634"/>
                </a:lnTo>
                <a:lnTo>
                  <a:pt x="4300" y="4199"/>
                </a:lnTo>
                <a:lnTo>
                  <a:pt x="3789" y="4199"/>
                </a:lnTo>
                <a:close/>
                <a:moveTo>
                  <a:pt x="3247" y="4199"/>
                </a:moveTo>
                <a:lnTo>
                  <a:pt x="3247" y="4634"/>
                </a:lnTo>
                <a:lnTo>
                  <a:pt x="3758" y="4634"/>
                </a:lnTo>
                <a:lnTo>
                  <a:pt x="3758" y="4199"/>
                </a:lnTo>
                <a:lnTo>
                  <a:pt x="3247" y="4199"/>
                </a:lnTo>
                <a:close/>
                <a:moveTo>
                  <a:pt x="2705" y="4199"/>
                </a:moveTo>
                <a:lnTo>
                  <a:pt x="2705" y="4634"/>
                </a:lnTo>
                <a:lnTo>
                  <a:pt x="3216" y="4634"/>
                </a:lnTo>
                <a:lnTo>
                  <a:pt x="3216" y="4199"/>
                </a:lnTo>
                <a:lnTo>
                  <a:pt x="2705" y="4199"/>
                </a:lnTo>
                <a:close/>
                <a:moveTo>
                  <a:pt x="2164" y="4199"/>
                </a:moveTo>
                <a:lnTo>
                  <a:pt x="2164" y="4634"/>
                </a:lnTo>
                <a:lnTo>
                  <a:pt x="2675" y="4634"/>
                </a:lnTo>
                <a:lnTo>
                  <a:pt x="2675" y="4199"/>
                </a:lnTo>
                <a:lnTo>
                  <a:pt x="2164" y="4199"/>
                </a:lnTo>
                <a:close/>
                <a:moveTo>
                  <a:pt x="1622" y="4199"/>
                </a:moveTo>
                <a:lnTo>
                  <a:pt x="1622" y="4634"/>
                </a:lnTo>
                <a:lnTo>
                  <a:pt x="2133" y="4634"/>
                </a:lnTo>
                <a:lnTo>
                  <a:pt x="2133" y="4199"/>
                </a:lnTo>
                <a:lnTo>
                  <a:pt x="1622" y="4199"/>
                </a:lnTo>
                <a:close/>
                <a:moveTo>
                  <a:pt x="1080" y="4199"/>
                </a:moveTo>
                <a:lnTo>
                  <a:pt x="1080" y="4634"/>
                </a:lnTo>
                <a:lnTo>
                  <a:pt x="1591" y="4634"/>
                </a:lnTo>
                <a:lnTo>
                  <a:pt x="1591" y="4199"/>
                </a:lnTo>
                <a:lnTo>
                  <a:pt x="1080" y="4199"/>
                </a:lnTo>
                <a:close/>
                <a:moveTo>
                  <a:pt x="539" y="4199"/>
                </a:moveTo>
                <a:lnTo>
                  <a:pt x="539" y="4634"/>
                </a:lnTo>
                <a:lnTo>
                  <a:pt x="1049" y="4634"/>
                </a:lnTo>
                <a:lnTo>
                  <a:pt x="1049" y="4199"/>
                </a:lnTo>
                <a:lnTo>
                  <a:pt x="539" y="4199"/>
                </a:lnTo>
                <a:close/>
                <a:moveTo>
                  <a:pt x="31" y="4199"/>
                </a:moveTo>
                <a:lnTo>
                  <a:pt x="31" y="4634"/>
                </a:lnTo>
                <a:lnTo>
                  <a:pt x="508" y="4634"/>
                </a:lnTo>
                <a:lnTo>
                  <a:pt x="508" y="4199"/>
                </a:lnTo>
                <a:lnTo>
                  <a:pt x="31" y="4199"/>
                </a:lnTo>
                <a:close/>
                <a:moveTo>
                  <a:pt x="14622" y="3735"/>
                </a:moveTo>
                <a:lnTo>
                  <a:pt x="14622" y="4170"/>
                </a:lnTo>
                <a:lnTo>
                  <a:pt x="15133" y="4170"/>
                </a:lnTo>
                <a:lnTo>
                  <a:pt x="15133" y="3735"/>
                </a:lnTo>
                <a:lnTo>
                  <a:pt x="14622" y="3735"/>
                </a:lnTo>
                <a:close/>
                <a:moveTo>
                  <a:pt x="14081" y="3735"/>
                </a:moveTo>
                <a:lnTo>
                  <a:pt x="14081" y="4170"/>
                </a:lnTo>
                <a:lnTo>
                  <a:pt x="14592" y="4170"/>
                </a:lnTo>
                <a:lnTo>
                  <a:pt x="14592" y="3735"/>
                </a:lnTo>
                <a:lnTo>
                  <a:pt x="14081" y="3735"/>
                </a:lnTo>
                <a:close/>
                <a:moveTo>
                  <a:pt x="13539" y="3735"/>
                </a:moveTo>
                <a:lnTo>
                  <a:pt x="13539" y="4170"/>
                </a:lnTo>
                <a:lnTo>
                  <a:pt x="14050" y="4170"/>
                </a:lnTo>
                <a:lnTo>
                  <a:pt x="14050" y="3735"/>
                </a:lnTo>
                <a:lnTo>
                  <a:pt x="13539" y="3735"/>
                </a:lnTo>
                <a:close/>
                <a:moveTo>
                  <a:pt x="12997" y="3735"/>
                </a:moveTo>
                <a:lnTo>
                  <a:pt x="12997" y="4170"/>
                </a:lnTo>
                <a:lnTo>
                  <a:pt x="13508" y="4170"/>
                </a:lnTo>
                <a:lnTo>
                  <a:pt x="13508" y="3735"/>
                </a:lnTo>
                <a:lnTo>
                  <a:pt x="12997" y="3735"/>
                </a:lnTo>
                <a:close/>
                <a:moveTo>
                  <a:pt x="12456" y="3735"/>
                </a:moveTo>
                <a:lnTo>
                  <a:pt x="12456" y="4170"/>
                </a:lnTo>
                <a:lnTo>
                  <a:pt x="12967" y="4170"/>
                </a:lnTo>
                <a:lnTo>
                  <a:pt x="12967" y="3735"/>
                </a:lnTo>
                <a:lnTo>
                  <a:pt x="12456" y="3735"/>
                </a:lnTo>
                <a:close/>
                <a:moveTo>
                  <a:pt x="11914" y="3735"/>
                </a:moveTo>
                <a:lnTo>
                  <a:pt x="11914" y="4170"/>
                </a:lnTo>
                <a:lnTo>
                  <a:pt x="12425" y="4170"/>
                </a:lnTo>
                <a:lnTo>
                  <a:pt x="12425" y="3735"/>
                </a:lnTo>
                <a:lnTo>
                  <a:pt x="11914" y="3735"/>
                </a:lnTo>
                <a:close/>
                <a:moveTo>
                  <a:pt x="11372" y="3735"/>
                </a:moveTo>
                <a:lnTo>
                  <a:pt x="11372" y="4170"/>
                </a:lnTo>
                <a:lnTo>
                  <a:pt x="11883" y="4170"/>
                </a:lnTo>
                <a:lnTo>
                  <a:pt x="11883" y="3735"/>
                </a:lnTo>
                <a:lnTo>
                  <a:pt x="11372" y="3735"/>
                </a:lnTo>
                <a:close/>
                <a:moveTo>
                  <a:pt x="10831" y="3735"/>
                </a:moveTo>
                <a:lnTo>
                  <a:pt x="10831" y="4170"/>
                </a:lnTo>
                <a:lnTo>
                  <a:pt x="11341" y="4170"/>
                </a:lnTo>
                <a:lnTo>
                  <a:pt x="11341" y="3735"/>
                </a:lnTo>
                <a:lnTo>
                  <a:pt x="10831" y="3735"/>
                </a:lnTo>
                <a:close/>
                <a:moveTo>
                  <a:pt x="10289" y="3735"/>
                </a:moveTo>
                <a:lnTo>
                  <a:pt x="10289" y="4170"/>
                </a:lnTo>
                <a:lnTo>
                  <a:pt x="10800" y="4170"/>
                </a:lnTo>
                <a:lnTo>
                  <a:pt x="10800" y="3735"/>
                </a:lnTo>
                <a:lnTo>
                  <a:pt x="10289" y="3735"/>
                </a:lnTo>
                <a:close/>
                <a:moveTo>
                  <a:pt x="9747" y="3735"/>
                </a:moveTo>
                <a:lnTo>
                  <a:pt x="9747" y="4170"/>
                </a:lnTo>
                <a:lnTo>
                  <a:pt x="10258" y="4170"/>
                </a:lnTo>
                <a:lnTo>
                  <a:pt x="10258" y="3735"/>
                </a:lnTo>
                <a:lnTo>
                  <a:pt x="9747" y="3735"/>
                </a:lnTo>
                <a:close/>
                <a:moveTo>
                  <a:pt x="9206" y="3735"/>
                </a:moveTo>
                <a:lnTo>
                  <a:pt x="9206" y="4170"/>
                </a:lnTo>
                <a:lnTo>
                  <a:pt x="9716" y="4170"/>
                </a:lnTo>
                <a:lnTo>
                  <a:pt x="9716" y="3735"/>
                </a:lnTo>
                <a:lnTo>
                  <a:pt x="9206" y="3735"/>
                </a:lnTo>
                <a:close/>
                <a:moveTo>
                  <a:pt x="8664" y="3735"/>
                </a:moveTo>
                <a:lnTo>
                  <a:pt x="8664" y="4170"/>
                </a:lnTo>
                <a:lnTo>
                  <a:pt x="9175" y="4170"/>
                </a:lnTo>
                <a:lnTo>
                  <a:pt x="9175" y="3735"/>
                </a:lnTo>
                <a:lnTo>
                  <a:pt x="8664" y="3735"/>
                </a:lnTo>
                <a:close/>
                <a:moveTo>
                  <a:pt x="8122" y="3735"/>
                </a:moveTo>
                <a:lnTo>
                  <a:pt x="8122" y="4170"/>
                </a:lnTo>
                <a:lnTo>
                  <a:pt x="8633" y="4170"/>
                </a:lnTo>
                <a:lnTo>
                  <a:pt x="8633" y="3735"/>
                </a:lnTo>
                <a:lnTo>
                  <a:pt x="8122" y="3735"/>
                </a:lnTo>
                <a:close/>
                <a:moveTo>
                  <a:pt x="7581" y="3735"/>
                </a:moveTo>
                <a:lnTo>
                  <a:pt x="7581" y="4170"/>
                </a:lnTo>
                <a:lnTo>
                  <a:pt x="8091" y="4170"/>
                </a:lnTo>
                <a:lnTo>
                  <a:pt x="8091" y="3735"/>
                </a:lnTo>
                <a:lnTo>
                  <a:pt x="7581" y="3735"/>
                </a:lnTo>
                <a:close/>
                <a:moveTo>
                  <a:pt x="7039" y="3735"/>
                </a:moveTo>
                <a:lnTo>
                  <a:pt x="7039" y="4170"/>
                </a:lnTo>
                <a:lnTo>
                  <a:pt x="7550" y="4170"/>
                </a:lnTo>
                <a:lnTo>
                  <a:pt x="7550" y="3735"/>
                </a:lnTo>
                <a:lnTo>
                  <a:pt x="7039" y="3735"/>
                </a:lnTo>
                <a:close/>
                <a:moveTo>
                  <a:pt x="6497" y="3735"/>
                </a:moveTo>
                <a:lnTo>
                  <a:pt x="6497" y="4170"/>
                </a:lnTo>
                <a:lnTo>
                  <a:pt x="7008" y="4170"/>
                </a:lnTo>
                <a:lnTo>
                  <a:pt x="7008" y="3735"/>
                </a:lnTo>
                <a:lnTo>
                  <a:pt x="6497" y="3735"/>
                </a:lnTo>
                <a:close/>
                <a:moveTo>
                  <a:pt x="5955" y="3735"/>
                </a:moveTo>
                <a:lnTo>
                  <a:pt x="5955" y="4170"/>
                </a:lnTo>
                <a:lnTo>
                  <a:pt x="6466" y="4170"/>
                </a:lnTo>
                <a:lnTo>
                  <a:pt x="6466" y="3735"/>
                </a:lnTo>
                <a:lnTo>
                  <a:pt x="5955" y="3735"/>
                </a:lnTo>
                <a:close/>
                <a:moveTo>
                  <a:pt x="5414" y="3735"/>
                </a:moveTo>
                <a:lnTo>
                  <a:pt x="5414" y="4170"/>
                </a:lnTo>
                <a:lnTo>
                  <a:pt x="5925" y="4170"/>
                </a:lnTo>
                <a:lnTo>
                  <a:pt x="5925" y="3735"/>
                </a:lnTo>
                <a:lnTo>
                  <a:pt x="5414" y="3735"/>
                </a:lnTo>
                <a:close/>
                <a:moveTo>
                  <a:pt x="4872" y="3735"/>
                </a:moveTo>
                <a:lnTo>
                  <a:pt x="4872" y="4170"/>
                </a:lnTo>
                <a:lnTo>
                  <a:pt x="5383" y="4170"/>
                </a:lnTo>
                <a:lnTo>
                  <a:pt x="5383" y="3735"/>
                </a:lnTo>
                <a:lnTo>
                  <a:pt x="4872" y="3735"/>
                </a:lnTo>
                <a:close/>
                <a:moveTo>
                  <a:pt x="4330" y="3735"/>
                </a:moveTo>
                <a:lnTo>
                  <a:pt x="4330" y="4170"/>
                </a:lnTo>
                <a:lnTo>
                  <a:pt x="4841" y="4170"/>
                </a:lnTo>
                <a:lnTo>
                  <a:pt x="4841" y="3735"/>
                </a:lnTo>
                <a:lnTo>
                  <a:pt x="4330" y="3735"/>
                </a:lnTo>
                <a:close/>
                <a:moveTo>
                  <a:pt x="3789" y="3735"/>
                </a:moveTo>
                <a:lnTo>
                  <a:pt x="3789" y="4170"/>
                </a:lnTo>
                <a:lnTo>
                  <a:pt x="4300" y="4170"/>
                </a:lnTo>
                <a:lnTo>
                  <a:pt x="4300" y="3735"/>
                </a:lnTo>
                <a:lnTo>
                  <a:pt x="3789" y="3735"/>
                </a:lnTo>
                <a:close/>
                <a:moveTo>
                  <a:pt x="3247" y="3735"/>
                </a:moveTo>
                <a:lnTo>
                  <a:pt x="3247" y="4170"/>
                </a:lnTo>
                <a:lnTo>
                  <a:pt x="3758" y="4170"/>
                </a:lnTo>
                <a:lnTo>
                  <a:pt x="3758" y="3735"/>
                </a:lnTo>
                <a:lnTo>
                  <a:pt x="3247" y="3735"/>
                </a:lnTo>
                <a:close/>
                <a:moveTo>
                  <a:pt x="2705" y="3735"/>
                </a:moveTo>
                <a:lnTo>
                  <a:pt x="2705" y="4170"/>
                </a:lnTo>
                <a:lnTo>
                  <a:pt x="3216" y="4170"/>
                </a:lnTo>
                <a:lnTo>
                  <a:pt x="3216" y="3735"/>
                </a:lnTo>
                <a:lnTo>
                  <a:pt x="2705" y="3735"/>
                </a:lnTo>
                <a:close/>
                <a:moveTo>
                  <a:pt x="2164" y="3735"/>
                </a:moveTo>
                <a:lnTo>
                  <a:pt x="2164" y="4170"/>
                </a:lnTo>
                <a:lnTo>
                  <a:pt x="2675" y="4170"/>
                </a:lnTo>
                <a:lnTo>
                  <a:pt x="2675" y="3735"/>
                </a:lnTo>
                <a:lnTo>
                  <a:pt x="2164" y="3735"/>
                </a:lnTo>
                <a:close/>
                <a:moveTo>
                  <a:pt x="1622" y="3735"/>
                </a:moveTo>
                <a:lnTo>
                  <a:pt x="1622" y="4170"/>
                </a:lnTo>
                <a:lnTo>
                  <a:pt x="2133" y="4170"/>
                </a:lnTo>
                <a:lnTo>
                  <a:pt x="2133" y="3735"/>
                </a:lnTo>
                <a:lnTo>
                  <a:pt x="1622" y="3735"/>
                </a:lnTo>
                <a:close/>
                <a:moveTo>
                  <a:pt x="1080" y="3735"/>
                </a:moveTo>
                <a:lnTo>
                  <a:pt x="1080" y="4170"/>
                </a:lnTo>
                <a:lnTo>
                  <a:pt x="1591" y="4170"/>
                </a:lnTo>
                <a:lnTo>
                  <a:pt x="1591" y="3735"/>
                </a:lnTo>
                <a:lnTo>
                  <a:pt x="1080" y="3735"/>
                </a:lnTo>
                <a:close/>
                <a:moveTo>
                  <a:pt x="539" y="3735"/>
                </a:moveTo>
                <a:lnTo>
                  <a:pt x="539" y="4170"/>
                </a:lnTo>
                <a:lnTo>
                  <a:pt x="1049" y="4170"/>
                </a:lnTo>
                <a:lnTo>
                  <a:pt x="1049" y="3735"/>
                </a:lnTo>
                <a:lnTo>
                  <a:pt x="539" y="3735"/>
                </a:lnTo>
                <a:close/>
                <a:moveTo>
                  <a:pt x="31" y="3735"/>
                </a:moveTo>
                <a:lnTo>
                  <a:pt x="31" y="4170"/>
                </a:lnTo>
                <a:lnTo>
                  <a:pt x="508" y="4170"/>
                </a:lnTo>
                <a:lnTo>
                  <a:pt x="508" y="3735"/>
                </a:lnTo>
                <a:lnTo>
                  <a:pt x="31" y="3735"/>
                </a:lnTo>
                <a:close/>
                <a:moveTo>
                  <a:pt x="14622" y="3271"/>
                </a:moveTo>
                <a:lnTo>
                  <a:pt x="14622" y="3706"/>
                </a:lnTo>
                <a:lnTo>
                  <a:pt x="15133" y="3706"/>
                </a:lnTo>
                <a:lnTo>
                  <a:pt x="15133" y="3271"/>
                </a:lnTo>
                <a:lnTo>
                  <a:pt x="14622" y="3271"/>
                </a:lnTo>
                <a:close/>
                <a:moveTo>
                  <a:pt x="14081" y="3271"/>
                </a:moveTo>
                <a:lnTo>
                  <a:pt x="14081" y="3706"/>
                </a:lnTo>
                <a:lnTo>
                  <a:pt x="14592" y="3706"/>
                </a:lnTo>
                <a:lnTo>
                  <a:pt x="14592" y="3271"/>
                </a:lnTo>
                <a:lnTo>
                  <a:pt x="14081" y="3271"/>
                </a:lnTo>
                <a:close/>
                <a:moveTo>
                  <a:pt x="13539" y="3271"/>
                </a:moveTo>
                <a:lnTo>
                  <a:pt x="13539" y="3706"/>
                </a:lnTo>
                <a:lnTo>
                  <a:pt x="14050" y="3706"/>
                </a:lnTo>
                <a:lnTo>
                  <a:pt x="14050" y="3271"/>
                </a:lnTo>
                <a:lnTo>
                  <a:pt x="13539" y="3271"/>
                </a:lnTo>
                <a:close/>
                <a:moveTo>
                  <a:pt x="12997" y="3271"/>
                </a:moveTo>
                <a:lnTo>
                  <a:pt x="12997" y="3706"/>
                </a:lnTo>
                <a:lnTo>
                  <a:pt x="13508" y="3706"/>
                </a:lnTo>
                <a:lnTo>
                  <a:pt x="13508" y="3271"/>
                </a:lnTo>
                <a:lnTo>
                  <a:pt x="12997" y="3271"/>
                </a:lnTo>
                <a:close/>
                <a:moveTo>
                  <a:pt x="12456" y="3271"/>
                </a:moveTo>
                <a:lnTo>
                  <a:pt x="12456" y="3706"/>
                </a:lnTo>
                <a:lnTo>
                  <a:pt x="12967" y="3706"/>
                </a:lnTo>
                <a:lnTo>
                  <a:pt x="12967" y="3271"/>
                </a:lnTo>
                <a:lnTo>
                  <a:pt x="12456" y="3271"/>
                </a:lnTo>
                <a:close/>
                <a:moveTo>
                  <a:pt x="11914" y="3271"/>
                </a:moveTo>
                <a:lnTo>
                  <a:pt x="11914" y="3706"/>
                </a:lnTo>
                <a:lnTo>
                  <a:pt x="12425" y="3706"/>
                </a:lnTo>
                <a:lnTo>
                  <a:pt x="12425" y="3271"/>
                </a:lnTo>
                <a:lnTo>
                  <a:pt x="11914" y="3271"/>
                </a:lnTo>
                <a:close/>
                <a:moveTo>
                  <a:pt x="11372" y="3271"/>
                </a:moveTo>
                <a:lnTo>
                  <a:pt x="11372" y="3706"/>
                </a:lnTo>
                <a:lnTo>
                  <a:pt x="11883" y="3706"/>
                </a:lnTo>
                <a:lnTo>
                  <a:pt x="11883" y="3271"/>
                </a:lnTo>
                <a:lnTo>
                  <a:pt x="11372" y="3271"/>
                </a:lnTo>
                <a:close/>
                <a:moveTo>
                  <a:pt x="10831" y="3271"/>
                </a:moveTo>
                <a:lnTo>
                  <a:pt x="10831" y="3706"/>
                </a:lnTo>
                <a:lnTo>
                  <a:pt x="11341" y="3706"/>
                </a:lnTo>
                <a:lnTo>
                  <a:pt x="11341" y="3271"/>
                </a:lnTo>
                <a:lnTo>
                  <a:pt x="10831" y="3271"/>
                </a:lnTo>
                <a:close/>
                <a:moveTo>
                  <a:pt x="10289" y="3271"/>
                </a:moveTo>
                <a:lnTo>
                  <a:pt x="10289" y="3706"/>
                </a:lnTo>
                <a:lnTo>
                  <a:pt x="10800" y="3706"/>
                </a:lnTo>
                <a:lnTo>
                  <a:pt x="10800" y="3271"/>
                </a:lnTo>
                <a:lnTo>
                  <a:pt x="10289" y="3271"/>
                </a:lnTo>
                <a:close/>
                <a:moveTo>
                  <a:pt x="9747" y="3271"/>
                </a:moveTo>
                <a:lnTo>
                  <a:pt x="9747" y="3706"/>
                </a:lnTo>
                <a:lnTo>
                  <a:pt x="10258" y="3706"/>
                </a:lnTo>
                <a:lnTo>
                  <a:pt x="10258" y="3271"/>
                </a:lnTo>
                <a:lnTo>
                  <a:pt x="9747" y="3271"/>
                </a:lnTo>
                <a:close/>
                <a:moveTo>
                  <a:pt x="9206" y="3271"/>
                </a:moveTo>
                <a:lnTo>
                  <a:pt x="9206" y="3706"/>
                </a:lnTo>
                <a:lnTo>
                  <a:pt x="9716" y="3706"/>
                </a:lnTo>
                <a:lnTo>
                  <a:pt x="9716" y="3271"/>
                </a:lnTo>
                <a:lnTo>
                  <a:pt x="9206" y="3271"/>
                </a:lnTo>
                <a:close/>
                <a:moveTo>
                  <a:pt x="8664" y="3271"/>
                </a:moveTo>
                <a:lnTo>
                  <a:pt x="8664" y="3706"/>
                </a:lnTo>
                <a:lnTo>
                  <a:pt x="9175" y="3706"/>
                </a:lnTo>
                <a:lnTo>
                  <a:pt x="9175" y="3271"/>
                </a:lnTo>
                <a:lnTo>
                  <a:pt x="8664" y="3271"/>
                </a:lnTo>
                <a:close/>
                <a:moveTo>
                  <a:pt x="8122" y="3271"/>
                </a:moveTo>
                <a:lnTo>
                  <a:pt x="8122" y="3706"/>
                </a:lnTo>
                <a:lnTo>
                  <a:pt x="8633" y="3706"/>
                </a:lnTo>
                <a:lnTo>
                  <a:pt x="8633" y="3271"/>
                </a:lnTo>
                <a:lnTo>
                  <a:pt x="8122" y="3271"/>
                </a:lnTo>
                <a:close/>
                <a:moveTo>
                  <a:pt x="7581" y="3271"/>
                </a:moveTo>
                <a:lnTo>
                  <a:pt x="7581" y="3706"/>
                </a:lnTo>
                <a:lnTo>
                  <a:pt x="8091" y="3706"/>
                </a:lnTo>
                <a:lnTo>
                  <a:pt x="8091" y="3271"/>
                </a:lnTo>
                <a:lnTo>
                  <a:pt x="7581" y="3271"/>
                </a:lnTo>
                <a:close/>
                <a:moveTo>
                  <a:pt x="7039" y="3271"/>
                </a:moveTo>
                <a:lnTo>
                  <a:pt x="7039" y="3706"/>
                </a:lnTo>
                <a:lnTo>
                  <a:pt x="7550" y="3706"/>
                </a:lnTo>
                <a:lnTo>
                  <a:pt x="7550" y="3271"/>
                </a:lnTo>
                <a:lnTo>
                  <a:pt x="7039" y="3271"/>
                </a:lnTo>
                <a:close/>
                <a:moveTo>
                  <a:pt x="6497" y="3271"/>
                </a:moveTo>
                <a:lnTo>
                  <a:pt x="6497" y="3706"/>
                </a:lnTo>
                <a:lnTo>
                  <a:pt x="7008" y="3706"/>
                </a:lnTo>
                <a:lnTo>
                  <a:pt x="7008" y="3271"/>
                </a:lnTo>
                <a:lnTo>
                  <a:pt x="6497" y="3271"/>
                </a:lnTo>
                <a:close/>
                <a:moveTo>
                  <a:pt x="5955" y="3271"/>
                </a:moveTo>
                <a:lnTo>
                  <a:pt x="5955" y="3706"/>
                </a:lnTo>
                <a:lnTo>
                  <a:pt x="6466" y="3706"/>
                </a:lnTo>
                <a:lnTo>
                  <a:pt x="6466" y="3271"/>
                </a:lnTo>
                <a:lnTo>
                  <a:pt x="5955" y="3271"/>
                </a:lnTo>
                <a:close/>
                <a:moveTo>
                  <a:pt x="5414" y="3271"/>
                </a:moveTo>
                <a:lnTo>
                  <a:pt x="5414" y="3706"/>
                </a:lnTo>
                <a:lnTo>
                  <a:pt x="5925" y="3706"/>
                </a:lnTo>
                <a:lnTo>
                  <a:pt x="5925" y="3271"/>
                </a:lnTo>
                <a:lnTo>
                  <a:pt x="5414" y="3271"/>
                </a:lnTo>
                <a:close/>
                <a:moveTo>
                  <a:pt x="4872" y="3271"/>
                </a:moveTo>
                <a:lnTo>
                  <a:pt x="4872" y="3706"/>
                </a:lnTo>
                <a:lnTo>
                  <a:pt x="5383" y="3706"/>
                </a:lnTo>
                <a:lnTo>
                  <a:pt x="5383" y="3271"/>
                </a:lnTo>
                <a:lnTo>
                  <a:pt x="4872" y="3271"/>
                </a:lnTo>
                <a:close/>
                <a:moveTo>
                  <a:pt x="4330" y="3271"/>
                </a:moveTo>
                <a:lnTo>
                  <a:pt x="4330" y="3706"/>
                </a:lnTo>
                <a:lnTo>
                  <a:pt x="4841" y="3706"/>
                </a:lnTo>
                <a:lnTo>
                  <a:pt x="4841" y="3271"/>
                </a:lnTo>
                <a:lnTo>
                  <a:pt x="4330" y="3271"/>
                </a:lnTo>
                <a:close/>
                <a:moveTo>
                  <a:pt x="3789" y="3271"/>
                </a:moveTo>
                <a:lnTo>
                  <a:pt x="3789" y="3706"/>
                </a:lnTo>
                <a:lnTo>
                  <a:pt x="4300" y="3706"/>
                </a:lnTo>
                <a:lnTo>
                  <a:pt x="4300" y="3271"/>
                </a:lnTo>
                <a:lnTo>
                  <a:pt x="3789" y="3271"/>
                </a:lnTo>
                <a:close/>
                <a:moveTo>
                  <a:pt x="3247" y="3271"/>
                </a:moveTo>
                <a:lnTo>
                  <a:pt x="3247" y="3706"/>
                </a:lnTo>
                <a:lnTo>
                  <a:pt x="3758" y="3706"/>
                </a:lnTo>
                <a:lnTo>
                  <a:pt x="3758" y="3271"/>
                </a:lnTo>
                <a:lnTo>
                  <a:pt x="3247" y="3271"/>
                </a:lnTo>
                <a:close/>
                <a:moveTo>
                  <a:pt x="2705" y="3271"/>
                </a:moveTo>
                <a:lnTo>
                  <a:pt x="2705" y="3706"/>
                </a:lnTo>
                <a:lnTo>
                  <a:pt x="3216" y="3706"/>
                </a:lnTo>
                <a:lnTo>
                  <a:pt x="3216" y="3271"/>
                </a:lnTo>
                <a:lnTo>
                  <a:pt x="2705" y="3271"/>
                </a:lnTo>
                <a:close/>
                <a:moveTo>
                  <a:pt x="2164" y="3271"/>
                </a:moveTo>
                <a:lnTo>
                  <a:pt x="2164" y="3706"/>
                </a:lnTo>
                <a:lnTo>
                  <a:pt x="2675" y="3706"/>
                </a:lnTo>
                <a:lnTo>
                  <a:pt x="2675" y="3271"/>
                </a:lnTo>
                <a:lnTo>
                  <a:pt x="2164" y="3271"/>
                </a:lnTo>
                <a:close/>
                <a:moveTo>
                  <a:pt x="1622" y="3271"/>
                </a:moveTo>
                <a:lnTo>
                  <a:pt x="1622" y="3706"/>
                </a:lnTo>
                <a:lnTo>
                  <a:pt x="2133" y="3706"/>
                </a:lnTo>
                <a:lnTo>
                  <a:pt x="2133" y="3271"/>
                </a:lnTo>
                <a:lnTo>
                  <a:pt x="1622" y="3271"/>
                </a:lnTo>
                <a:close/>
                <a:moveTo>
                  <a:pt x="1080" y="3271"/>
                </a:moveTo>
                <a:lnTo>
                  <a:pt x="1080" y="3706"/>
                </a:lnTo>
                <a:lnTo>
                  <a:pt x="1591" y="3706"/>
                </a:lnTo>
                <a:lnTo>
                  <a:pt x="1591" y="3271"/>
                </a:lnTo>
                <a:lnTo>
                  <a:pt x="1080" y="3271"/>
                </a:lnTo>
                <a:close/>
                <a:moveTo>
                  <a:pt x="539" y="3271"/>
                </a:moveTo>
                <a:lnTo>
                  <a:pt x="539" y="3706"/>
                </a:lnTo>
                <a:lnTo>
                  <a:pt x="1049" y="3706"/>
                </a:lnTo>
                <a:lnTo>
                  <a:pt x="1049" y="3271"/>
                </a:lnTo>
                <a:lnTo>
                  <a:pt x="539" y="3271"/>
                </a:lnTo>
                <a:close/>
                <a:moveTo>
                  <a:pt x="31" y="3271"/>
                </a:moveTo>
                <a:lnTo>
                  <a:pt x="31" y="3706"/>
                </a:lnTo>
                <a:lnTo>
                  <a:pt x="508" y="3706"/>
                </a:lnTo>
                <a:lnTo>
                  <a:pt x="508" y="3271"/>
                </a:lnTo>
                <a:lnTo>
                  <a:pt x="31" y="3271"/>
                </a:lnTo>
                <a:close/>
                <a:moveTo>
                  <a:pt x="14622" y="2807"/>
                </a:moveTo>
                <a:lnTo>
                  <a:pt x="14622" y="3243"/>
                </a:lnTo>
                <a:lnTo>
                  <a:pt x="15133" y="3243"/>
                </a:lnTo>
                <a:lnTo>
                  <a:pt x="15133" y="2807"/>
                </a:lnTo>
                <a:lnTo>
                  <a:pt x="14622" y="2807"/>
                </a:lnTo>
                <a:close/>
                <a:moveTo>
                  <a:pt x="14081" y="2807"/>
                </a:moveTo>
                <a:lnTo>
                  <a:pt x="14081" y="3243"/>
                </a:lnTo>
                <a:lnTo>
                  <a:pt x="14592" y="3243"/>
                </a:lnTo>
                <a:lnTo>
                  <a:pt x="14592" y="2807"/>
                </a:lnTo>
                <a:lnTo>
                  <a:pt x="14081" y="2807"/>
                </a:lnTo>
                <a:close/>
                <a:moveTo>
                  <a:pt x="13539" y="2807"/>
                </a:moveTo>
                <a:lnTo>
                  <a:pt x="13539" y="3243"/>
                </a:lnTo>
                <a:lnTo>
                  <a:pt x="14050" y="3243"/>
                </a:lnTo>
                <a:lnTo>
                  <a:pt x="14050" y="2807"/>
                </a:lnTo>
                <a:lnTo>
                  <a:pt x="13539" y="2807"/>
                </a:lnTo>
                <a:close/>
                <a:moveTo>
                  <a:pt x="12997" y="2807"/>
                </a:moveTo>
                <a:lnTo>
                  <a:pt x="12997" y="3243"/>
                </a:lnTo>
                <a:lnTo>
                  <a:pt x="13508" y="3243"/>
                </a:lnTo>
                <a:lnTo>
                  <a:pt x="13508" y="2807"/>
                </a:lnTo>
                <a:lnTo>
                  <a:pt x="12997" y="2807"/>
                </a:lnTo>
                <a:close/>
                <a:moveTo>
                  <a:pt x="12456" y="2807"/>
                </a:moveTo>
                <a:lnTo>
                  <a:pt x="12456" y="3243"/>
                </a:lnTo>
                <a:lnTo>
                  <a:pt x="12967" y="3243"/>
                </a:lnTo>
                <a:lnTo>
                  <a:pt x="12967" y="2807"/>
                </a:lnTo>
                <a:lnTo>
                  <a:pt x="12456" y="2807"/>
                </a:lnTo>
                <a:close/>
                <a:moveTo>
                  <a:pt x="11914" y="2807"/>
                </a:moveTo>
                <a:lnTo>
                  <a:pt x="11914" y="3243"/>
                </a:lnTo>
                <a:lnTo>
                  <a:pt x="12425" y="3243"/>
                </a:lnTo>
                <a:lnTo>
                  <a:pt x="12425" y="2807"/>
                </a:lnTo>
                <a:lnTo>
                  <a:pt x="11914" y="2807"/>
                </a:lnTo>
                <a:close/>
                <a:moveTo>
                  <a:pt x="11372" y="2807"/>
                </a:moveTo>
                <a:lnTo>
                  <a:pt x="11372" y="3243"/>
                </a:lnTo>
                <a:lnTo>
                  <a:pt x="11883" y="3243"/>
                </a:lnTo>
                <a:lnTo>
                  <a:pt x="11883" y="2807"/>
                </a:lnTo>
                <a:lnTo>
                  <a:pt x="11372" y="2807"/>
                </a:lnTo>
                <a:close/>
                <a:moveTo>
                  <a:pt x="10831" y="2807"/>
                </a:moveTo>
                <a:lnTo>
                  <a:pt x="10831" y="3243"/>
                </a:lnTo>
                <a:lnTo>
                  <a:pt x="11341" y="3243"/>
                </a:lnTo>
                <a:lnTo>
                  <a:pt x="11341" y="2807"/>
                </a:lnTo>
                <a:lnTo>
                  <a:pt x="10831" y="2807"/>
                </a:lnTo>
                <a:close/>
                <a:moveTo>
                  <a:pt x="10289" y="2807"/>
                </a:moveTo>
                <a:lnTo>
                  <a:pt x="10289" y="3243"/>
                </a:lnTo>
                <a:lnTo>
                  <a:pt x="10800" y="3243"/>
                </a:lnTo>
                <a:lnTo>
                  <a:pt x="10800" y="2807"/>
                </a:lnTo>
                <a:lnTo>
                  <a:pt x="10289" y="2807"/>
                </a:lnTo>
                <a:close/>
                <a:moveTo>
                  <a:pt x="9747" y="2807"/>
                </a:moveTo>
                <a:lnTo>
                  <a:pt x="9747" y="3243"/>
                </a:lnTo>
                <a:lnTo>
                  <a:pt x="10258" y="3243"/>
                </a:lnTo>
                <a:lnTo>
                  <a:pt x="10258" y="2807"/>
                </a:lnTo>
                <a:lnTo>
                  <a:pt x="9747" y="2807"/>
                </a:lnTo>
                <a:close/>
                <a:moveTo>
                  <a:pt x="9206" y="2807"/>
                </a:moveTo>
                <a:lnTo>
                  <a:pt x="9206" y="3243"/>
                </a:lnTo>
                <a:lnTo>
                  <a:pt x="9716" y="3243"/>
                </a:lnTo>
                <a:lnTo>
                  <a:pt x="9716" y="2807"/>
                </a:lnTo>
                <a:lnTo>
                  <a:pt x="9206" y="2807"/>
                </a:lnTo>
                <a:close/>
                <a:moveTo>
                  <a:pt x="8664" y="2807"/>
                </a:moveTo>
                <a:lnTo>
                  <a:pt x="8664" y="3243"/>
                </a:lnTo>
                <a:lnTo>
                  <a:pt x="9175" y="3243"/>
                </a:lnTo>
                <a:lnTo>
                  <a:pt x="9175" y="2807"/>
                </a:lnTo>
                <a:lnTo>
                  <a:pt x="8664" y="2807"/>
                </a:lnTo>
                <a:close/>
                <a:moveTo>
                  <a:pt x="8122" y="2807"/>
                </a:moveTo>
                <a:lnTo>
                  <a:pt x="8122" y="3243"/>
                </a:lnTo>
                <a:lnTo>
                  <a:pt x="8633" y="3243"/>
                </a:lnTo>
                <a:lnTo>
                  <a:pt x="8633" y="2807"/>
                </a:lnTo>
                <a:lnTo>
                  <a:pt x="8122" y="2807"/>
                </a:lnTo>
                <a:close/>
                <a:moveTo>
                  <a:pt x="7581" y="2807"/>
                </a:moveTo>
                <a:lnTo>
                  <a:pt x="7581" y="3243"/>
                </a:lnTo>
                <a:lnTo>
                  <a:pt x="8091" y="3243"/>
                </a:lnTo>
                <a:lnTo>
                  <a:pt x="8091" y="2807"/>
                </a:lnTo>
                <a:lnTo>
                  <a:pt x="7581" y="2807"/>
                </a:lnTo>
                <a:close/>
                <a:moveTo>
                  <a:pt x="7039" y="2807"/>
                </a:moveTo>
                <a:lnTo>
                  <a:pt x="7039" y="3243"/>
                </a:lnTo>
                <a:lnTo>
                  <a:pt x="7550" y="3243"/>
                </a:lnTo>
                <a:lnTo>
                  <a:pt x="7550" y="2807"/>
                </a:lnTo>
                <a:lnTo>
                  <a:pt x="7039" y="2807"/>
                </a:lnTo>
                <a:close/>
                <a:moveTo>
                  <a:pt x="6497" y="2807"/>
                </a:moveTo>
                <a:lnTo>
                  <a:pt x="6497" y="3243"/>
                </a:lnTo>
                <a:lnTo>
                  <a:pt x="7008" y="3243"/>
                </a:lnTo>
                <a:lnTo>
                  <a:pt x="7008" y="2807"/>
                </a:lnTo>
                <a:lnTo>
                  <a:pt x="6497" y="2807"/>
                </a:lnTo>
                <a:close/>
                <a:moveTo>
                  <a:pt x="5955" y="2807"/>
                </a:moveTo>
                <a:lnTo>
                  <a:pt x="5955" y="3243"/>
                </a:lnTo>
                <a:lnTo>
                  <a:pt x="6466" y="3243"/>
                </a:lnTo>
                <a:lnTo>
                  <a:pt x="6466" y="2807"/>
                </a:lnTo>
                <a:lnTo>
                  <a:pt x="5955" y="2807"/>
                </a:lnTo>
                <a:close/>
                <a:moveTo>
                  <a:pt x="5414" y="2807"/>
                </a:moveTo>
                <a:lnTo>
                  <a:pt x="5414" y="3243"/>
                </a:lnTo>
                <a:lnTo>
                  <a:pt x="5925" y="3243"/>
                </a:lnTo>
                <a:lnTo>
                  <a:pt x="5925" y="2807"/>
                </a:lnTo>
                <a:lnTo>
                  <a:pt x="5414" y="2807"/>
                </a:lnTo>
                <a:close/>
                <a:moveTo>
                  <a:pt x="4872" y="2807"/>
                </a:moveTo>
                <a:lnTo>
                  <a:pt x="4872" y="3243"/>
                </a:lnTo>
                <a:lnTo>
                  <a:pt x="5383" y="3243"/>
                </a:lnTo>
                <a:lnTo>
                  <a:pt x="5383" y="2807"/>
                </a:lnTo>
                <a:lnTo>
                  <a:pt x="4872" y="2807"/>
                </a:lnTo>
                <a:close/>
                <a:moveTo>
                  <a:pt x="4330" y="2807"/>
                </a:moveTo>
                <a:lnTo>
                  <a:pt x="4330" y="3243"/>
                </a:lnTo>
                <a:lnTo>
                  <a:pt x="4841" y="3243"/>
                </a:lnTo>
                <a:lnTo>
                  <a:pt x="4841" y="2807"/>
                </a:lnTo>
                <a:lnTo>
                  <a:pt x="4330" y="2807"/>
                </a:lnTo>
                <a:close/>
                <a:moveTo>
                  <a:pt x="3789" y="2807"/>
                </a:moveTo>
                <a:lnTo>
                  <a:pt x="3789" y="3243"/>
                </a:lnTo>
                <a:lnTo>
                  <a:pt x="4300" y="3243"/>
                </a:lnTo>
                <a:lnTo>
                  <a:pt x="4300" y="2807"/>
                </a:lnTo>
                <a:lnTo>
                  <a:pt x="3789" y="2807"/>
                </a:lnTo>
                <a:close/>
                <a:moveTo>
                  <a:pt x="3247" y="2807"/>
                </a:moveTo>
                <a:lnTo>
                  <a:pt x="3247" y="3243"/>
                </a:lnTo>
                <a:lnTo>
                  <a:pt x="3758" y="3243"/>
                </a:lnTo>
                <a:lnTo>
                  <a:pt x="3758" y="2807"/>
                </a:lnTo>
                <a:lnTo>
                  <a:pt x="3247" y="2807"/>
                </a:lnTo>
                <a:close/>
                <a:moveTo>
                  <a:pt x="2705" y="2807"/>
                </a:moveTo>
                <a:lnTo>
                  <a:pt x="2705" y="3243"/>
                </a:lnTo>
                <a:lnTo>
                  <a:pt x="3216" y="3243"/>
                </a:lnTo>
                <a:lnTo>
                  <a:pt x="3216" y="2807"/>
                </a:lnTo>
                <a:lnTo>
                  <a:pt x="2705" y="2807"/>
                </a:lnTo>
                <a:close/>
                <a:moveTo>
                  <a:pt x="2164" y="2807"/>
                </a:moveTo>
                <a:lnTo>
                  <a:pt x="2164" y="3243"/>
                </a:lnTo>
                <a:lnTo>
                  <a:pt x="2675" y="3243"/>
                </a:lnTo>
                <a:lnTo>
                  <a:pt x="2675" y="2807"/>
                </a:lnTo>
                <a:lnTo>
                  <a:pt x="2164" y="2807"/>
                </a:lnTo>
                <a:close/>
                <a:moveTo>
                  <a:pt x="1622" y="2807"/>
                </a:moveTo>
                <a:lnTo>
                  <a:pt x="1622" y="3243"/>
                </a:lnTo>
                <a:lnTo>
                  <a:pt x="2133" y="3243"/>
                </a:lnTo>
                <a:lnTo>
                  <a:pt x="2133" y="2807"/>
                </a:lnTo>
                <a:lnTo>
                  <a:pt x="1622" y="2807"/>
                </a:lnTo>
                <a:close/>
                <a:moveTo>
                  <a:pt x="1080" y="2807"/>
                </a:moveTo>
                <a:lnTo>
                  <a:pt x="1080" y="3243"/>
                </a:lnTo>
                <a:lnTo>
                  <a:pt x="1591" y="3243"/>
                </a:lnTo>
                <a:lnTo>
                  <a:pt x="1591" y="2807"/>
                </a:lnTo>
                <a:lnTo>
                  <a:pt x="1080" y="2807"/>
                </a:lnTo>
                <a:close/>
                <a:moveTo>
                  <a:pt x="539" y="2807"/>
                </a:moveTo>
                <a:lnTo>
                  <a:pt x="539" y="3243"/>
                </a:lnTo>
                <a:lnTo>
                  <a:pt x="1049" y="3243"/>
                </a:lnTo>
                <a:lnTo>
                  <a:pt x="1049" y="2807"/>
                </a:lnTo>
                <a:lnTo>
                  <a:pt x="539" y="2807"/>
                </a:lnTo>
                <a:close/>
                <a:moveTo>
                  <a:pt x="31" y="2807"/>
                </a:moveTo>
                <a:lnTo>
                  <a:pt x="31" y="3243"/>
                </a:lnTo>
                <a:lnTo>
                  <a:pt x="508" y="3243"/>
                </a:lnTo>
                <a:lnTo>
                  <a:pt x="508" y="2807"/>
                </a:lnTo>
                <a:lnTo>
                  <a:pt x="31" y="2807"/>
                </a:lnTo>
                <a:close/>
                <a:moveTo>
                  <a:pt x="14622" y="2343"/>
                </a:moveTo>
                <a:lnTo>
                  <a:pt x="14622" y="2779"/>
                </a:lnTo>
                <a:lnTo>
                  <a:pt x="15133" y="2779"/>
                </a:lnTo>
                <a:lnTo>
                  <a:pt x="15133" y="2343"/>
                </a:lnTo>
                <a:lnTo>
                  <a:pt x="14622" y="2343"/>
                </a:lnTo>
                <a:close/>
                <a:moveTo>
                  <a:pt x="14081" y="2343"/>
                </a:moveTo>
                <a:lnTo>
                  <a:pt x="14081" y="2779"/>
                </a:lnTo>
                <a:lnTo>
                  <a:pt x="14592" y="2779"/>
                </a:lnTo>
                <a:lnTo>
                  <a:pt x="14592" y="2343"/>
                </a:lnTo>
                <a:lnTo>
                  <a:pt x="14081" y="2343"/>
                </a:lnTo>
                <a:close/>
                <a:moveTo>
                  <a:pt x="13539" y="2343"/>
                </a:moveTo>
                <a:lnTo>
                  <a:pt x="13539" y="2779"/>
                </a:lnTo>
                <a:lnTo>
                  <a:pt x="14050" y="2779"/>
                </a:lnTo>
                <a:lnTo>
                  <a:pt x="14050" y="2343"/>
                </a:lnTo>
                <a:lnTo>
                  <a:pt x="13539" y="2343"/>
                </a:lnTo>
                <a:close/>
                <a:moveTo>
                  <a:pt x="12997" y="2343"/>
                </a:moveTo>
                <a:lnTo>
                  <a:pt x="12997" y="2779"/>
                </a:lnTo>
                <a:lnTo>
                  <a:pt x="13508" y="2779"/>
                </a:lnTo>
                <a:lnTo>
                  <a:pt x="13508" y="2343"/>
                </a:lnTo>
                <a:lnTo>
                  <a:pt x="12997" y="2343"/>
                </a:lnTo>
                <a:close/>
                <a:moveTo>
                  <a:pt x="12456" y="2343"/>
                </a:moveTo>
                <a:lnTo>
                  <a:pt x="12456" y="2779"/>
                </a:lnTo>
                <a:lnTo>
                  <a:pt x="12967" y="2779"/>
                </a:lnTo>
                <a:lnTo>
                  <a:pt x="12967" y="2343"/>
                </a:lnTo>
                <a:lnTo>
                  <a:pt x="12456" y="2343"/>
                </a:lnTo>
                <a:close/>
                <a:moveTo>
                  <a:pt x="11914" y="2343"/>
                </a:moveTo>
                <a:lnTo>
                  <a:pt x="11914" y="2779"/>
                </a:lnTo>
                <a:lnTo>
                  <a:pt x="12425" y="2779"/>
                </a:lnTo>
                <a:lnTo>
                  <a:pt x="12425" y="2343"/>
                </a:lnTo>
                <a:lnTo>
                  <a:pt x="11914" y="2343"/>
                </a:lnTo>
                <a:close/>
                <a:moveTo>
                  <a:pt x="11372" y="2343"/>
                </a:moveTo>
                <a:lnTo>
                  <a:pt x="11372" y="2779"/>
                </a:lnTo>
                <a:lnTo>
                  <a:pt x="11883" y="2779"/>
                </a:lnTo>
                <a:lnTo>
                  <a:pt x="11883" y="2343"/>
                </a:lnTo>
                <a:lnTo>
                  <a:pt x="11372" y="2343"/>
                </a:lnTo>
                <a:close/>
                <a:moveTo>
                  <a:pt x="10831" y="2343"/>
                </a:moveTo>
                <a:lnTo>
                  <a:pt x="10831" y="2779"/>
                </a:lnTo>
                <a:lnTo>
                  <a:pt x="11341" y="2779"/>
                </a:lnTo>
                <a:lnTo>
                  <a:pt x="11341" y="2343"/>
                </a:lnTo>
                <a:lnTo>
                  <a:pt x="10831" y="2343"/>
                </a:lnTo>
                <a:close/>
                <a:moveTo>
                  <a:pt x="10289" y="2343"/>
                </a:moveTo>
                <a:lnTo>
                  <a:pt x="10289" y="2779"/>
                </a:lnTo>
                <a:lnTo>
                  <a:pt x="10800" y="2779"/>
                </a:lnTo>
                <a:lnTo>
                  <a:pt x="10800" y="2343"/>
                </a:lnTo>
                <a:lnTo>
                  <a:pt x="10289" y="2343"/>
                </a:lnTo>
                <a:close/>
                <a:moveTo>
                  <a:pt x="9747" y="2343"/>
                </a:moveTo>
                <a:lnTo>
                  <a:pt x="9747" y="2779"/>
                </a:lnTo>
                <a:lnTo>
                  <a:pt x="10258" y="2779"/>
                </a:lnTo>
                <a:lnTo>
                  <a:pt x="10258" y="2343"/>
                </a:lnTo>
                <a:lnTo>
                  <a:pt x="9747" y="2343"/>
                </a:lnTo>
                <a:close/>
                <a:moveTo>
                  <a:pt x="9206" y="2343"/>
                </a:moveTo>
                <a:lnTo>
                  <a:pt x="9206" y="2779"/>
                </a:lnTo>
                <a:lnTo>
                  <a:pt x="9716" y="2779"/>
                </a:lnTo>
                <a:lnTo>
                  <a:pt x="9716" y="2343"/>
                </a:lnTo>
                <a:lnTo>
                  <a:pt x="9206" y="2343"/>
                </a:lnTo>
                <a:close/>
                <a:moveTo>
                  <a:pt x="8664" y="2343"/>
                </a:moveTo>
                <a:lnTo>
                  <a:pt x="8664" y="2779"/>
                </a:lnTo>
                <a:lnTo>
                  <a:pt x="9175" y="2779"/>
                </a:lnTo>
                <a:lnTo>
                  <a:pt x="9175" y="2343"/>
                </a:lnTo>
                <a:lnTo>
                  <a:pt x="8664" y="2343"/>
                </a:lnTo>
                <a:close/>
                <a:moveTo>
                  <a:pt x="8122" y="2343"/>
                </a:moveTo>
                <a:lnTo>
                  <a:pt x="8122" y="2779"/>
                </a:lnTo>
                <a:lnTo>
                  <a:pt x="8633" y="2779"/>
                </a:lnTo>
                <a:lnTo>
                  <a:pt x="8633" y="2343"/>
                </a:lnTo>
                <a:lnTo>
                  <a:pt x="8122" y="2343"/>
                </a:lnTo>
                <a:close/>
                <a:moveTo>
                  <a:pt x="7581" y="2343"/>
                </a:moveTo>
                <a:lnTo>
                  <a:pt x="7581" y="2779"/>
                </a:lnTo>
                <a:lnTo>
                  <a:pt x="8091" y="2779"/>
                </a:lnTo>
                <a:lnTo>
                  <a:pt x="8091" y="2343"/>
                </a:lnTo>
                <a:lnTo>
                  <a:pt x="7581" y="2343"/>
                </a:lnTo>
                <a:close/>
                <a:moveTo>
                  <a:pt x="7039" y="2343"/>
                </a:moveTo>
                <a:lnTo>
                  <a:pt x="7039" y="2779"/>
                </a:lnTo>
                <a:lnTo>
                  <a:pt x="7550" y="2779"/>
                </a:lnTo>
                <a:lnTo>
                  <a:pt x="7550" y="2343"/>
                </a:lnTo>
                <a:lnTo>
                  <a:pt x="7039" y="2343"/>
                </a:lnTo>
                <a:close/>
                <a:moveTo>
                  <a:pt x="6497" y="2343"/>
                </a:moveTo>
                <a:lnTo>
                  <a:pt x="6497" y="2779"/>
                </a:lnTo>
                <a:lnTo>
                  <a:pt x="7008" y="2779"/>
                </a:lnTo>
                <a:lnTo>
                  <a:pt x="7008" y="2343"/>
                </a:lnTo>
                <a:lnTo>
                  <a:pt x="6497" y="2343"/>
                </a:lnTo>
                <a:close/>
                <a:moveTo>
                  <a:pt x="5955" y="2343"/>
                </a:moveTo>
                <a:lnTo>
                  <a:pt x="5955" y="2779"/>
                </a:lnTo>
                <a:lnTo>
                  <a:pt x="6466" y="2779"/>
                </a:lnTo>
                <a:lnTo>
                  <a:pt x="6466" y="2343"/>
                </a:lnTo>
                <a:lnTo>
                  <a:pt x="5955" y="2343"/>
                </a:lnTo>
                <a:close/>
                <a:moveTo>
                  <a:pt x="5414" y="2343"/>
                </a:moveTo>
                <a:lnTo>
                  <a:pt x="5414" y="2779"/>
                </a:lnTo>
                <a:lnTo>
                  <a:pt x="5925" y="2779"/>
                </a:lnTo>
                <a:lnTo>
                  <a:pt x="5925" y="2343"/>
                </a:lnTo>
                <a:lnTo>
                  <a:pt x="5414" y="2343"/>
                </a:lnTo>
                <a:close/>
                <a:moveTo>
                  <a:pt x="4872" y="2343"/>
                </a:moveTo>
                <a:lnTo>
                  <a:pt x="4872" y="2779"/>
                </a:lnTo>
                <a:lnTo>
                  <a:pt x="5383" y="2779"/>
                </a:lnTo>
                <a:lnTo>
                  <a:pt x="5383" y="2343"/>
                </a:lnTo>
                <a:lnTo>
                  <a:pt x="4872" y="2343"/>
                </a:lnTo>
                <a:close/>
                <a:moveTo>
                  <a:pt x="4330" y="2343"/>
                </a:moveTo>
                <a:lnTo>
                  <a:pt x="4330" y="2779"/>
                </a:lnTo>
                <a:lnTo>
                  <a:pt x="4841" y="2779"/>
                </a:lnTo>
                <a:lnTo>
                  <a:pt x="4841" y="2343"/>
                </a:lnTo>
                <a:lnTo>
                  <a:pt x="4330" y="2343"/>
                </a:lnTo>
                <a:close/>
                <a:moveTo>
                  <a:pt x="3789" y="2343"/>
                </a:moveTo>
                <a:lnTo>
                  <a:pt x="3789" y="2779"/>
                </a:lnTo>
                <a:lnTo>
                  <a:pt x="4300" y="2779"/>
                </a:lnTo>
                <a:lnTo>
                  <a:pt x="4300" y="2343"/>
                </a:lnTo>
                <a:lnTo>
                  <a:pt x="3789" y="2343"/>
                </a:lnTo>
                <a:close/>
                <a:moveTo>
                  <a:pt x="3247" y="2343"/>
                </a:moveTo>
                <a:lnTo>
                  <a:pt x="3247" y="2779"/>
                </a:lnTo>
                <a:lnTo>
                  <a:pt x="3758" y="2779"/>
                </a:lnTo>
                <a:lnTo>
                  <a:pt x="3758" y="2343"/>
                </a:lnTo>
                <a:lnTo>
                  <a:pt x="3247" y="2343"/>
                </a:lnTo>
                <a:close/>
                <a:moveTo>
                  <a:pt x="2705" y="2343"/>
                </a:moveTo>
                <a:lnTo>
                  <a:pt x="2705" y="2779"/>
                </a:lnTo>
                <a:lnTo>
                  <a:pt x="3216" y="2779"/>
                </a:lnTo>
                <a:lnTo>
                  <a:pt x="3216" y="2343"/>
                </a:lnTo>
                <a:lnTo>
                  <a:pt x="2705" y="2343"/>
                </a:lnTo>
                <a:close/>
                <a:moveTo>
                  <a:pt x="2164" y="2343"/>
                </a:moveTo>
                <a:lnTo>
                  <a:pt x="2164" y="2779"/>
                </a:lnTo>
                <a:lnTo>
                  <a:pt x="2675" y="2779"/>
                </a:lnTo>
                <a:lnTo>
                  <a:pt x="2675" y="2343"/>
                </a:lnTo>
                <a:lnTo>
                  <a:pt x="2164" y="2343"/>
                </a:lnTo>
                <a:close/>
                <a:moveTo>
                  <a:pt x="1622" y="2343"/>
                </a:moveTo>
                <a:lnTo>
                  <a:pt x="1622" y="2779"/>
                </a:lnTo>
                <a:lnTo>
                  <a:pt x="2133" y="2779"/>
                </a:lnTo>
                <a:lnTo>
                  <a:pt x="2133" y="2343"/>
                </a:lnTo>
                <a:lnTo>
                  <a:pt x="1622" y="2343"/>
                </a:lnTo>
                <a:close/>
                <a:moveTo>
                  <a:pt x="1080" y="2343"/>
                </a:moveTo>
                <a:lnTo>
                  <a:pt x="1080" y="2779"/>
                </a:lnTo>
                <a:lnTo>
                  <a:pt x="1591" y="2779"/>
                </a:lnTo>
                <a:lnTo>
                  <a:pt x="1591" y="2343"/>
                </a:lnTo>
                <a:lnTo>
                  <a:pt x="1080" y="2343"/>
                </a:lnTo>
                <a:close/>
                <a:moveTo>
                  <a:pt x="539" y="2343"/>
                </a:moveTo>
                <a:lnTo>
                  <a:pt x="539" y="2779"/>
                </a:lnTo>
                <a:lnTo>
                  <a:pt x="1049" y="2779"/>
                </a:lnTo>
                <a:lnTo>
                  <a:pt x="1049" y="2343"/>
                </a:lnTo>
                <a:lnTo>
                  <a:pt x="539" y="2343"/>
                </a:lnTo>
                <a:close/>
                <a:moveTo>
                  <a:pt x="31" y="2343"/>
                </a:moveTo>
                <a:lnTo>
                  <a:pt x="31" y="2779"/>
                </a:lnTo>
                <a:lnTo>
                  <a:pt x="508" y="2779"/>
                </a:lnTo>
                <a:lnTo>
                  <a:pt x="508" y="2343"/>
                </a:lnTo>
                <a:lnTo>
                  <a:pt x="31" y="2343"/>
                </a:lnTo>
                <a:close/>
                <a:moveTo>
                  <a:pt x="14622" y="1879"/>
                </a:moveTo>
                <a:lnTo>
                  <a:pt x="14622" y="2315"/>
                </a:lnTo>
                <a:lnTo>
                  <a:pt x="15133" y="2315"/>
                </a:lnTo>
                <a:lnTo>
                  <a:pt x="15133" y="1879"/>
                </a:lnTo>
                <a:lnTo>
                  <a:pt x="14622" y="1879"/>
                </a:lnTo>
                <a:close/>
                <a:moveTo>
                  <a:pt x="14081" y="1879"/>
                </a:moveTo>
                <a:lnTo>
                  <a:pt x="14081" y="2315"/>
                </a:lnTo>
                <a:lnTo>
                  <a:pt x="14592" y="2315"/>
                </a:lnTo>
                <a:lnTo>
                  <a:pt x="14592" y="1879"/>
                </a:lnTo>
                <a:lnTo>
                  <a:pt x="14081" y="1879"/>
                </a:lnTo>
                <a:close/>
                <a:moveTo>
                  <a:pt x="13539" y="1879"/>
                </a:moveTo>
                <a:lnTo>
                  <a:pt x="13539" y="2315"/>
                </a:lnTo>
                <a:lnTo>
                  <a:pt x="14050" y="2315"/>
                </a:lnTo>
                <a:lnTo>
                  <a:pt x="14050" y="1879"/>
                </a:lnTo>
                <a:lnTo>
                  <a:pt x="13539" y="1879"/>
                </a:lnTo>
                <a:close/>
                <a:moveTo>
                  <a:pt x="12997" y="1879"/>
                </a:moveTo>
                <a:lnTo>
                  <a:pt x="12997" y="2315"/>
                </a:lnTo>
                <a:lnTo>
                  <a:pt x="13508" y="2315"/>
                </a:lnTo>
                <a:lnTo>
                  <a:pt x="13508" y="1879"/>
                </a:lnTo>
                <a:lnTo>
                  <a:pt x="12997" y="1879"/>
                </a:lnTo>
                <a:close/>
                <a:moveTo>
                  <a:pt x="12456" y="1879"/>
                </a:moveTo>
                <a:lnTo>
                  <a:pt x="12456" y="2315"/>
                </a:lnTo>
                <a:lnTo>
                  <a:pt x="12967" y="2315"/>
                </a:lnTo>
                <a:lnTo>
                  <a:pt x="12967" y="1879"/>
                </a:lnTo>
                <a:lnTo>
                  <a:pt x="12456" y="1879"/>
                </a:lnTo>
                <a:close/>
                <a:moveTo>
                  <a:pt x="11914" y="1879"/>
                </a:moveTo>
                <a:lnTo>
                  <a:pt x="11914" y="2315"/>
                </a:lnTo>
                <a:lnTo>
                  <a:pt x="12425" y="2315"/>
                </a:lnTo>
                <a:lnTo>
                  <a:pt x="12425" y="1879"/>
                </a:lnTo>
                <a:lnTo>
                  <a:pt x="11914" y="1879"/>
                </a:lnTo>
                <a:close/>
                <a:moveTo>
                  <a:pt x="11372" y="1879"/>
                </a:moveTo>
                <a:lnTo>
                  <a:pt x="11372" y="2315"/>
                </a:lnTo>
                <a:lnTo>
                  <a:pt x="11883" y="2315"/>
                </a:lnTo>
                <a:lnTo>
                  <a:pt x="11883" y="1879"/>
                </a:lnTo>
                <a:lnTo>
                  <a:pt x="11372" y="1879"/>
                </a:lnTo>
                <a:close/>
                <a:moveTo>
                  <a:pt x="10831" y="1879"/>
                </a:moveTo>
                <a:lnTo>
                  <a:pt x="10831" y="2315"/>
                </a:lnTo>
                <a:lnTo>
                  <a:pt x="11341" y="2315"/>
                </a:lnTo>
                <a:lnTo>
                  <a:pt x="11341" y="1879"/>
                </a:lnTo>
                <a:lnTo>
                  <a:pt x="10831" y="1879"/>
                </a:lnTo>
                <a:close/>
                <a:moveTo>
                  <a:pt x="10289" y="1879"/>
                </a:moveTo>
                <a:lnTo>
                  <a:pt x="10289" y="2315"/>
                </a:lnTo>
                <a:lnTo>
                  <a:pt x="10800" y="2315"/>
                </a:lnTo>
                <a:lnTo>
                  <a:pt x="10800" y="1879"/>
                </a:lnTo>
                <a:lnTo>
                  <a:pt x="10289" y="1879"/>
                </a:lnTo>
                <a:close/>
                <a:moveTo>
                  <a:pt x="9747" y="1879"/>
                </a:moveTo>
                <a:lnTo>
                  <a:pt x="9747" y="2315"/>
                </a:lnTo>
                <a:lnTo>
                  <a:pt x="10258" y="2315"/>
                </a:lnTo>
                <a:lnTo>
                  <a:pt x="10258" y="1879"/>
                </a:lnTo>
                <a:lnTo>
                  <a:pt x="9747" y="1879"/>
                </a:lnTo>
                <a:close/>
                <a:moveTo>
                  <a:pt x="9206" y="1879"/>
                </a:moveTo>
                <a:lnTo>
                  <a:pt x="9206" y="2315"/>
                </a:lnTo>
                <a:lnTo>
                  <a:pt x="9716" y="2315"/>
                </a:lnTo>
                <a:lnTo>
                  <a:pt x="9716" y="1879"/>
                </a:lnTo>
                <a:lnTo>
                  <a:pt x="9206" y="1879"/>
                </a:lnTo>
                <a:close/>
                <a:moveTo>
                  <a:pt x="8664" y="1879"/>
                </a:moveTo>
                <a:lnTo>
                  <a:pt x="8664" y="2315"/>
                </a:lnTo>
                <a:lnTo>
                  <a:pt x="9175" y="2315"/>
                </a:lnTo>
                <a:lnTo>
                  <a:pt x="9175" y="1879"/>
                </a:lnTo>
                <a:lnTo>
                  <a:pt x="8664" y="1879"/>
                </a:lnTo>
                <a:close/>
                <a:moveTo>
                  <a:pt x="8122" y="1879"/>
                </a:moveTo>
                <a:lnTo>
                  <a:pt x="8122" y="2315"/>
                </a:lnTo>
                <a:lnTo>
                  <a:pt x="8633" y="2315"/>
                </a:lnTo>
                <a:lnTo>
                  <a:pt x="8633" y="1879"/>
                </a:lnTo>
                <a:lnTo>
                  <a:pt x="8122" y="1879"/>
                </a:lnTo>
                <a:close/>
                <a:moveTo>
                  <a:pt x="7581" y="1879"/>
                </a:moveTo>
                <a:lnTo>
                  <a:pt x="7581" y="2315"/>
                </a:lnTo>
                <a:lnTo>
                  <a:pt x="8091" y="2315"/>
                </a:lnTo>
                <a:lnTo>
                  <a:pt x="8091" y="1879"/>
                </a:lnTo>
                <a:lnTo>
                  <a:pt x="7581" y="1879"/>
                </a:lnTo>
                <a:close/>
                <a:moveTo>
                  <a:pt x="7039" y="1879"/>
                </a:moveTo>
                <a:lnTo>
                  <a:pt x="7039" y="2315"/>
                </a:lnTo>
                <a:lnTo>
                  <a:pt x="7550" y="2315"/>
                </a:lnTo>
                <a:lnTo>
                  <a:pt x="7550" y="1879"/>
                </a:lnTo>
                <a:lnTo>
                  <a:pt x="7039" y="1879"/>
                </a:lnTo>
                <a:close/>
                <a:moveTo>
                  <a:pt x="6497" y="1879"/>
                </a:moveTo>
                <a:lnTo>
                  <a:pt x="6497" y="2315"/>
                </a:lnTo>
                <a:lnTo>
                  <a:pt x="7008" y="2315"/>
                </a:lnTo>
                <a:lnTo>
                  <a:pt x="7008" y="1879"/>
                </a:lnTo>
                <a:lnTo>
                  <a:pt x="6497" y="1879"/>
                </a:lnTo>
                <a:close/>
                <a:moveTo>
                  <a:pt x="5955" y="1879"/>
                </a:moveTo>
                <a:lnTo>
                  <a:pt x="5955" y="2315"/>
                </a:lnTo>
                <a:lnTo>
                  <a:pt x="6466" y="2315"/>
                </a:lnTo>
                <a:lnTo>
                  <a:pt x="6466" y="1879"/>
                </a:lnTo>
                <a:lnTo>
                  <a:pt x="5955" y="1879"/>
                </a:lnTo>
                <a:close/>
                <a:moveTo>
                  <a:pt x="5414" y="1879"/>
                </a:moveTo>
                <a:lnTo>
                  <a:pt x="5414" y="2315"/>
                </a:lnTo>
                <a:lnTo>
                  <a:pt x="5925" y="2315"/>
                </a:lnTo>
                <a:lnTo>
                  <a:pt x="5925" y="1879"/>
                </a:lnTo>
                <a:lnTo>
                  <a:pt x="5414" y="1879"/>
                </a:lnTo>
                <a:close/>
                <a:moveTo>
                  <a:pt x="4872" y="1879"/>
                </a:moveTo>
                <a:lnTo>
                  <a:pt x="4872" y="2315"/>
                </a:lnTo>
                <a:lnTo>
                  <a:pt x="5383" y="2315"/>
                </a:lnTo>
                <a:lnTo>
                  <a:pt x="5383" y="1879"/>
                </a:lnTo>
                <a:lnTo>
                  <a:pt x="4872" y="1879"/>
                </a:lnTo>
                <a:close/>
                <a:moveTo>
                  <a:pt x="4330" y="1879"/>
                </a:moveTo>
                <a:lnTo>
                  <a:pt x="4330" y="2315"/>
                </a:lnTo>
                <a:lnTo>
                  <a:pt x="4841" y="2315"/>
                </a:lnTo>
                <a:lnTo>
                  <a:pt x="4841" y="1879"/>
                </a:lnTo>
                <a:lnTo>
                  <a:pt x="4330" y="1879"/>
                </a:lnTo>
                <a:close/>
                <a:moveTo>
                  <a:pt x="3789" y="1879"/>
                </a:moveTo>
                <a:lnTo>
                  <a:pt x="3789" y="2315"/>
                </a:lnTo>
                <a:lnTo>
                  <a:pt x="4300" y="2315"/>
                </a:lnTo>
                <a:lnTo>
                  <a:pt x="4300" y="1879"/>
                </a:lnTo>
                <a:lnTo>
                  <a:pt x="3789" y="1879"/>
                </a:lnTo>
                <a:close/>
                <a:moveTo>
                  <a:pt x="3247" y="1879"/>
                </a:moveTo>
                <a:lnTo>
                  <a:pt x="3247" y="2315"/>
                </a:lnTo>
                <a:lnTo>
                  <a:pt x="3758" y="2315"/>
                </a:lnTo>
                <a:lnTo>
                  <a:pt x="3758" y="1879"/>
                </a:lnTo>
                <a:lnTo>
                  <a:pt x="3247" y="1879"/>
                </a:lnTo>
                <a:close/>
                <a:moveTo>
                  <a:pt x="2705" y="1879"/>
                </a:moveTo>
                <a:lnTo>
                  <a:pt x="2705" y="2315"/>
                </a:lnTo>
                <a:lnTo>
                  <a:pt x="3216" y="2315"/>
                </a:lnTo>
                <a:lnTo>
                  <a:pt x="3216" y="1879"/>
                </a:lnTo>
                <a:lnTo>
                  <a:pt x="2705" y="1879"/>
                </a:lnTo>
                <a:close/>
                <a:moveTo>
                  <a:pt x="2164" y="1879"/>
                </a:moveTo>
                <a:lnTo>
                  <a:pt x="2164" y="2315"/>
                </a:lnTo>
                <a:lnTo>
                  <a:pt x="2675" y="2315"/>
                </a:lnTo>
                <a:lnTo>
                  <a:pt x="2675" y="1879"/>
                </a:lnTo>
                <a:lnTo>
                  <a:pt x="2164" y="1879"/>
                </a:lnTo>
                <a:close/>
                <a:moveTo>
                  <a:pt x="1622" y="1879"/>
                </a:moveTo>
                <a:lnTo>
                  <a:pt x="1622" y="2315"/>
                </a:lnTo>
                <a:lnTo>
                  <a:pt x="2133" y="2315"/>
                </a:lnTo>
                <a:lnTo>
                  <a:pt x="2133" y="1879"/>
                </a:lnTo>
                <a:lnTo>
                  <a:pt x="1622" y="1879"/>
                </a:lnTo>
                <a:close/>
                <a:moveTo>
                  <a:pt x="1080" y="1879"/>
                </a:moveTo>
                <a:lnTo>
                  <a:pt x="1080" y="2315"/>
                </a:lnTo>
                <a:lnTo>
                  <a:pt x="1591" y="2315"/>
                </a:lnTo>
                <a:lnTo>
                  <a:pt x="1591" y="1879"/>
                </a:lnTo>
                <a:lnTo>
                  <a:pt x="1080" y="1879"/>
                </a:lnTo>
                <a:close/>
                <a:moveTo>
                  <a:pt x="539" y="1879"/>
                </a:moveTo>
                <a:lnTo>
                  <a:pt x="539" y="2315"/>
                </a:lnTo>
                <a:lnTo>
                  <a:pt x="1049" y="2315"/>
                </a:lnTo>
                <a:lnTo>
                  <a:pt x="1049" y="1879"/>
                </a:lnTo>
                <a:lnTo>
                  <a:pt x="539" y="1879"/>
                </a:lnTo>
                <a:close/>
                <a:moveTo>
                  <a:pt x="31" y="1879"/>
                </a:moveTo>
                <a:lnTo>
                  <a:pt x="31" y="2315"/>
                </a:lnTo>
                <a:lnTo>
                  <a:pt x="508" y="2315"/>
                </a:lnTo>
                <a:lnTo>
                  <a:pt x="508" y="1879"/>
                </a:lnTo>
                <a:lnTo>
                  <a:pt x="31" y="1879"/>
                </a:lnTo>
                <a:close/>
                <a:moveTo>
                  <a:pt x="14622" y="1416"/>
                </a:moveTo>
                <a:lnTo>
                  <a:pt x="14622" y="1851"/>
                </a:lnTo>
                <a:lnTo>
                  <a:pt x="15133" y="1851"/>
                </a:lnTo>
                <a:lnTo>
                  <a:pt x="15133" y="1416"/>
                </a:lnTo>
                <a:lnTo>
                  <a:pt x="14622" y="1416"/>
                </a:lnTo>
                <a:close/>
                <a:moveTo>
                  <a:pt x="14081" y="1416"/>
                </a:moveTo>
                <a:lnTo>
                  <a:pt x="14081" y="1851"/>
                </a:lnTo>
                <a:lnTo>
                  <a:pt x="14592" y="1851"/>
                </a:lnTo>
                <a:lnTo>
                  <a:pt x="14592" y="1416"/>
                </a:lnTo>
                <a:lnTo>
                  <a:pt x="14081" y="1416"/>
                </a:lnTo>
                <a:close/>
                <a:moveTo>
                  <a:pt x="13539" y="1416"/>
                </a:moveTo>
                <a:lnTo>
                  <a:pt x="13539" y="1851"/>
                </a:lnTo>
                <a:lnTo>
                  <a:pt x="14050" y="1851"/>
                </a:lnTo>
                <a:lnTo>
                  <a:pt x="14050" y="1416"/>
                </a:lnTo>
                <a:lnTo>
                  <a:pt x="13539" y="1416"/>
                </a:lnTo>
                <a:close/>
                <a:moveTo>
                  <a:pt x="12997" y="1416"/>
                </a:moveTo>
                <a:lnTo>
                  <a:pt x="12997" y="1851"/>
                </a:lnTo>
                <a:lnTo>
                  <a:pt x="13508" y="1851"/>
                </a:lnTo>
                <a:lnTo>
                  <a:pt x="13508" y="1416"/>
                </a:lnTo>
                <a:lnTo>
                  <a:pt x="12997" y="1416"/>
                </a:lnTo>
                <a:close/>
                <a:moveTo>
                  <a:pt x="12456" y="1416"/>
                </a:moveTo>
                <a:lnTo>
                  <a:pt x="12456" y="1851"/>
                </a:lnTo>
                <a:lnTo>
                  <a:pt x="12967" y="1851"/>
                </a:lnTo>
                <a:lnTo>
                  <a:pt x="12967" y="1416"/>
                </a:lnTo>
                <a:lnTo>
                  <a:pt x="12456" y="1416"/>
                </a:lnTo>
                <a:close/>
                <a:moveTo>
                  <a:pt x="11914" y="1416"/>
                </a:moveTo>
                <a:lnTo>
                  <a:pt x="11914" y="1851"/>
                </a:lnTo>
                <a:lnTo>
                  <a:pt x="12425" y="1851"/>
                </a:lnTo>
                <a:lnTo>
                  <a:pt x="12425" y="1416"/>
                </a:lnTo>
                <a:lnTo>
                  <a:pt x="11914" y="1416"/>
                </a:lnTo>
                <a:close/>
                <a:moveTo>
                  <a:pt x="11372" y="1416"/>
                </a:moveTo>
                <a:lnTo>
                  <a:pt x="11372" y="1851"/>
                </a:lnTo>
                <a:lnTo>
                  <a:pt x="11883" y="1851"/>
                </a:lnTo>
                <a:lnTo>
                  <a:pt x="11883" y="1416"/>
                </a:lnTo>
                <a:lnTo>
                  <a:pt x="11372" y="1416"/>
                </a:lnTo>
                <a:close/>
                <a:moveTo>
                  <a:pt x="10831" y="1416"/>
                </a:moveTo>
                <a:lnTo>
                  <a:pt x="10831" y="1851"/>
                </a:lnTo>
                <a:lnTo>
                  <a:pt x="11341" y="1851"/>
                </a:lnTo>
                <a:lnTo>
                  <a:pt x="11341" y="1416"/>
                </a:lnTo>
                <a:lnTo>
                  <a:pt x="10831" y="1416"/>
                </a:lnTo>
                <a:close/>
                <a:moveTo>
                  <a:pt x="10289" y="1416"/>
                </a:moveTo>
                <a:lnTo>
                  <a:pt x="10289" y="1851"/>
                </a:lnTo>
                <a:lnTo>
                  <a:pt x="10800" y="1851"/>
                </a:lnTo>
                <a:lnTo>
                  <a:pt x="10800" y="1416"/>
                </a:lnTo>
                <a:lnTo>
                  <a:pt x="10289" y="1416"/>
                </a:lnTo>
                <a:close/>
                <a:moveTo>
                  <a:pt x="9747" y="1416"/>
                </a:moveTo>
                <a:lnTo>
                  <a:pt x="9747" y="1851"/>
                </a:lnTo>
                <a:lnTo>
                  <a:pt x="10258" y="1851"/>
                </a:lnTo>
                <a:lnTo>
                  <a:pt x="10258" y="1416"/>
                </a:lnTo>
                <a:lnTo>
                  <a:pt x="9747" y="1416"/>
                </a:lnTo>
                <a:close/>
                <a:moveTo>
                  <a:pt x="9206" y="1416"/>
                </a:moveTo>
                <a:lnTo>
                  <a:pt x="9206" y="1851"/>
                </a:lnTo>
                <a:lnTo>
                  <a:pt x="9716" y="1851"/>
                </a:lnTo>
                <a:lnTo>
                  <a:pt x="9716" y="1416"/>
                </a:lnTo>
                <a:lnTo>
                  <a:pt x="9206" y="1416"/>
                </a:lnTo>
                <a:close/>
                <a:moveTo>
                  <a:pt x="8664" y="1416"/>
                </a:moveTo>
                <a:lnTo>
                  <a:pt x="8664" y="1851"/>
                </a:lnTo>
                <a:lnTo>
                  <a:pt x="9175" y="1851"/>
                </a:lnTo>
                <a:lnTo>
                  <a:pt x="9175" y="1416"/>
                </a:lnTo>
                <a:lnTo>
                  <a:pt x="8664" y="1416"/>
                </a:lnTo>
                <a:close/>
                <a:moveTo>
                  <a:pt x="8122" y="1416"/>
                </a:moveTo>
                <a:lnTo>
                  <a:pt x="8122" y="1851"/>
                </a:lnTo>
                <a:lnTo>
                  <a:pt x="8633" y="1851"/>
                </a:lnTo>
                <a:lnTo>
                  <a:pt x="8633" y="1416"/>
                </a:lnTo>
                <a:lnTo>
                  <a:pt x="8122" y="1416"/>
                </a:lnTo>
                <a:close/>
                <a:moveTo>
                  <a:pt x="7581" y="1416"/>
                </a:moveTo>
                <a:lnTo>
                  <a:pt x="7581" y="1851"/>
                </a:lnTo>
                <a:lnTo>
                  <a:pt x="8091" y="1851"/>
                </a:lnTo>
                <a:lnTo>
                  <a:pt x="8091" y="1416"/>
                </a:lnTo>
                <a:lnTo>
                  <a:pt x="7581" y="1416"/>
                </a:lnTo>
                <a:close/>
                <a:moveTo>
                  <a:pt x="7039" y="1416"/>
                </a:moveTo>
                <a:lnTo>
                  <a:pt x="7039" y="1851"/>
                </a:lnTo>
                <a:lnTo>
                  <a:pt x="7550" y="1851"/>
                </a:lnTo>
                <a:lnTo>
                  <a:pt x="7550" y="1416"/>
                </a:lnTo>
                <a:lnTo>
                  <a:pt x="7039" y="1416"/>
                </a:lnTo>
                <a:close/>
                <a:moveTo>
                  <a:pt x="6497" y="1416"/>
                </a:moveTo>
                <a:lnTo>
                  <a:pt x="6497" y="1851"/>
                </a:lnTo>
                <a:lnTo>
                  <a:pt x="7008" y="1851"/>
                </a:lnTo>
                <a:lnTo>
                  <a:pt x="7008" y="1416"/>
                </a:lnTo>
                <a:lnTo>
                  <a:pt x="6497" y="1416"/>
                </a:lnTo>
                <a:close/>
                <a:moveTo>
                  <a:pt x="5955" y="1416"/>
                </a:moveTo>
                <a:lnTo>
                  <a:pt x="5955" y="1851"/>
                </a:lnTo>
                <a:lnTo>
                  <a:pt x="6466" y="1851"/>
                </a:lnTo>
                <a:lnTo>
                  <a:pt x="6466" y="1416"/>
                </a:lnTo>
                <a:lnTo>
                  <a:pt x="5955" y="1416"/>
                </a:lnTo>
                <a:close/>
                <a:moveTo>
                  <a:pt x="5414" y="1416"/>
                </a:moveTo>
                <a:lnTo>
                  <a:pt x="5414" y="1851"/>
                </a:lnTo>
                <a:lnTo>
                  <a:pt x="5925" y="1851"/>
                </a:lnTo>
                <a:lnTo>
                  <a:pt x="5925" y="1416"/>
                </a:lnTo>
                <a:lnTo>
                  <a:pt x="5414" y="1416"/>
                </a:lnTo>
                <a:close/>
                <a:moveTo>
                  <a:pt x="4872" y="1416"/>
                </a:moveTo>
                <a:lnTo>
                  <a:pt x="4872" y="1851"/>
                </a:lnTo>
                <a:lnTo>
                  <a:pt x="5383" y="1851"/>
                </a:lnTo>
                <a:lnTo>
                  <a:pt x="5383" y="1416"/>
                </a:lnTo>
                <a:lnTo>
                  <a:pt x="4872" y="1416"/>
                </a:lnTo>
                <a:close/>
                <a:moveTo>
                  <a:pt x="4330" y="1416"/>
                </a:moveTo>
                <a:lnTo>
                  <a:pt x="4330" y="1851"/>
                </a:lnTo>
                <a:lnTo>
                  <a:pt x="4841" y="1851"/>
                </a:lnTo>
                <a:lnTo>
                  <a:pt x="4841" y="1416"/>
                </a:lnTo>
                <a:lnTo>
                  <a:pt x="4330" y="1416"/>
                </a:lnTo>
                <a:close/>
                <a:moveTo>
                  <a:pt x="3789" y="1416"/>
                </a:moveTo>
                <a:lnTo>
                  <a:pt x="3789" y="1851"/>
                </a:lnTo>
                <a:lnTo>
                  <a:pt x="4300" y="1851"/>
                </a:lnTo>
                <a:lnTo>
                  <a:pt x="4300" y="1416"/>
                </a:lnTo>
                <a:lnTo>
                  <a:pt x="3789" y="1416"/>
                </a:lnTo>
                <a:close/>
                <a:moveTo>
                  <a:pt x="3247" y="1416"/>
                </a:moveTo>
                <a:lnTo>
                  <a:pt x="3247" y="1851"/>
                </a:lnTo>
                <a:lnTo>
                  <a:pt x="3758" y="1851"/>
                </a:lnTo>
                <a:lnTo>
                  <a:pt x="3758" y="1416"/>
                </a:lnTo>
                <a:lnTo>
                  <a:pt x="3247" y="1416"/>
                </a:lnTo>
                <a:close/>
                <a:moveTo>
                  <a:pt x="2705" y="1416"/>
                </a:moveTo>
                <a:lnTo>
                  <a:pt x="2705" y="1851"/>
                </a:lnTo>
                <a:lnTo>
                  <a:pt x="3216" y="1851"/>
                </a:lnTo>
                <a:lnTo>
                  <a:pt x="3216" y="1416"/>
                </a:lnTo>
                <a:lnTo>
                  <a:pt x="2705" y="1416"/>
                </a:lnTo>
                <a:close/>
                <a:moveTo>
                  <a:pt x="2164" y="1416"/>
                </a:moveTo>
                <a:lnTo>
                  <a:pt x="2164" y="1851"/>
                </a:lnTo>
                <a:lnTo>
                  <a:pt x="2675" y="1851"/>
                </a:lnTo>
                <a:lnTo>
                  <a:pt x="2675" y="1416"/>
                </a:lnTo>
                <a:lnTo>
                  <a:pt x="2164" y="1416"/>
                </a:lnTo>
                <a:close/>
                <a:moveTo>
                  <a:pt x="1622" y="1416"/>
                </a:moveTo>
                <a:lnTo>
                  <a:pt x="1622" y="1851"/>
                </a:lnTo>
                <a:lnTo>
                  <a:pt x="2133" y="1851"/>
                </a:lnTo>
                <a:lnTo>
                  <a:pt x="2133" y="1416"/>
                </a:lnTo>
                <a:lnTo>
                  <a:pt x="1622" y="1416"/>
                </a:lnTo>
                <a:close/>
                <a:moveTo>
                  <a:pt x="1080" y="1416"/>
                </a:moveTo>
                <a:lnTo>
                  <a:pt x="1080" y="1851"/>
                </a:lnTo>
                <a:lnTo>
                  <a:pt x="1591" y="1851"/>
                </a:lnTo>
                <a:lnTo>
                  <a:pt x="1591" y="1416"/>
                </a:lnTo>
                <a:lnTo>
                  <a:pt x="1080" y="1416"/>
                </a:lnTo>
                <a:close/>
                <a:moveTo>
                  <a:pt x="539" y="1416"/>
                </a:moveTo>
                <a:lnTo>
                  <a:pt x="539" y="1851"/>
                </a:lnTo>
                <a:lnTo>
                  <a:pt x="1049" y="1851"/>
                </a:lnTo>
                <a:lnTo>
                  <a:pt x="1049" y="1416"/>
                </a:lnTo>
                <a:lnTo>
                  <a:pt x="539" y="1416"/>
                </a:lnTo>
                <a:close/>
                <a:moveTo>
                  <a:pt x="31" y="1416"/>
                </a:moveTo>
                <a:lnTo>
                  <a:pt x="31" y="1851"/>
                </a:lnTo>
                <a:lnTo>
                  <a:pt x="508" y="1851"/>
                </a:lnTo>
                <a:lnTo>
                  <a:pt x="508" y="1416"/>
                </a:lnTo>
                <a:lnTo>
                  <a:pt x="31" y="1416"/>
                </a:lnTo>
                <a:close/>
                <a:moveTo>
                  <a:pt x="14622" y="952"/>
                </a:moveTo>
                <a:lnTo>
                  <a:pt x="14622" y="1387"/>
                </a:lnTo>
                <a:lnTo>
                  <a:pt x="15133" y="1387"/>
                </a:lnTo>
                <a:lnTo>
                  <a:pt x="15133" y="952"/>
                </a:lnTo>
                <a:lnTo>
                  <a:pt x="14622" y="952"/>
                </a:lnTo>
                <a:close/>
                <a:moveTo>
                  <a:pt x="14081" y="952"/>
                </a:moveTo>
                <a:lnTo>
                  <a:pt x="14081" y="1387"/>
                </a:lnTo>
                <a:lnTo>
                  <a:pt x="14592" y="1387"/>
                </a:lnTo>
                <a:lnTo>
                  <a:pt x="14592" y="952"/>
                </a:lnTo>
                <a:lnTo>
                  <a:pt x="14081" y="952"/>
                </a:lnTo>
                <a:close/>
                <a:moveTo>
                  <a:pt x="13539" y="952"/>
                </a:moveTo>
                <a:lnTo>
                  <a:pt x="13539" y="1387"/>
                </a:lnTo>
                <a:lnTo>
                  <a:pt x="14050" y="1387"/>
                </a:lnTo>
                <a:lnTo>
                  <a:pt x="14050" y="952"/>
                </a:lnTo>
                <a:lnTo>
                  <a:pt x="13539" y="952"/>
                </a:lnTo>
                <a:close/>
                <a:moveTo>
                  <a:pt x="12997" y="952"/>
                </a:moveTo>
                <a:lnTo>
                  <a:pt x="12997" y="1387"/>
                </a:lnTo>
                <a:lnTo>
                  <a:pt x="13508" y="1387"/>
                </a:lnTo>
                <a:lnTo>
                  <a:pt x="13508" y="952"/>
                </a:lnTo>
                <a:lnTo>
                  <a:pt x="12997" y="952"/>
                </a:lnTo>
                <a:close/>
                <a:moveTo>
                  <a:pt x="12456" y="952"/>
                </a:moveTo>
                <a:lnTo>
                  <a:pt x="12456" y="1387"/>
                </a:lnTo>
                <a:lnTo>
                  <a:pt x="12967" y="1387"/>
                </a:lnTo>
                <a:lnTo>
                  <a:pt x="12967" y="952"/>
                </a:lnTo>
                <a:lnTo>
                  <a:pt x="12456" y="952"/>
                </a:lnTo>
                <a:close/>
                <a:moveTo>
                  <a:pt x="11914" y="952"/>
                </a:moveTo>
                <a:lnTo>
                  <a:pt x="11914" y="1387"/>
                </a:lnTo>
                <a:lnTo>
                  <a:pt x="12425" y="1387"/>
                </a:lnTo>
                <a:lnTo>
                  <a:pt x="12425" y="952"/>
                </a:lnTo>
                <a:lnTo>
                  <a:pt x="11914" y="952"/>
                </a:lnTo>
                <a:close/>
                <a:moveTo>
                  <a:pt x="11372" y="952"/>
                </a:moveTo>
                <a:lnTo>
                  <a:pt x="11372" y="1387"/>
                </a:lnTo>
                <a:lnTo>
                  <a:pt x="11883" y="1387"/>
                </a:lnTo>
                <a:lnTo>
                  <a:pt x="11883" y="952"/>
                </a:lnTo>
                <a:lnTo>
                  <a:pt x="11372" y="952"/>
                </a:lnTo>
                <a:close/>
                <a:moveTo>
                  <a:pt x="10831" y="952"/>
                </a:moveTo>
                <a:lnTo>
                  <a:pt x="10831" y="1387"/>
                </a:lnTo>
                <a:lnTo>
                  <a:pt x="11341" y="1387"/>
                </a:lnTo>
                <a:lnTo>
                  <a:pt x="11341" y="952"/>
                </a:lnTo>
                <a:lnTo>
                  <a:pt x="10831" y="952"/>
                </a:lnTo>
                <a:close/>
                <a:moveTo>
                  <a:pt x="10289" y="952"/>
                </a:moveTo>
                <a:lnTo>
                  <a:pt x="10289" y="1387"/>
                </a:lnTo>
                <a:lnTo>
                  <a:pt x="10800" y="1387"/>
                </a:lnTo>
                <a:lnTo>
                  <a:pt x="10800" y="952"/>
                </a:lnTo>
                <a:lnTo>
                  <a:pt x="10289" y="952"/>
                </a:lnTo>
                <a:close/>
                <a:moveTo>
                  <a:pt x="9747" y="952"/>
                </a:moveTo>
                <a:lnTo>
                  <a:pt x="9747" y="1387"/>
                </a:lnTo>
                <a:lnTo>
                  <a:pt x="10258" y="1387"/>
                </a:lnTo>
                <a:lnTo>
                  <a:pt x="10258" y="952"/>
                </a:lnTo>
                <a:lnTo>
                  <a:pt x="9747" y="952"/>
                </a:lnTo>
                <a:close/>
                <a:moveTo>
                  <a:pt x="9206" y="952"/>
                </a:moveTo>
                <a:lnTo>
                  <a:pt x="9206" y="1387"/>
                </a:lnTo>
                <a:lnTo>
                  <a:pt x="9716" y="1387"/>
                </a:lnTo>
                <a:lnTo>
                  <a:pt x="9716" y="952"/>
                </a:lnTo>
                <a:lnTo>
                  <a:pt x="9206" y="952"/>
                </a:lnTo>
                <a:close/>
                <a:moveTo>
                  <a:pt x="8664" y="952"/>
                </a:moveTo>
                <a:lnTo>
                  <a:pt x="8664" y="1387"/>
                </a:lnTo>
                <a:lnTo>
                  <a:pt x="9175" y="1387"/>
                </a:lnTo>
                <a:lnTo>
                  <a:pt x="9175" y="952"/>
                </a:lnTo>
                <a:lnTo>
                  <a:pt x="8664" y="952"/>
                </a:lnTo>
                <a:close/>
                <a:moveTo>
                  <a:pt x="8122" y="952"/>
                </a:moveTo>
                <a:lnTo>
                  <a:pt x="8122" y="1387"/>
                </a:lnTo>
                <a:lnTo>
                  <a:pt x="8633" y="1387"/>
                </a:lnTo>
                <a:lnTo>
                  <a:pt x="8633" y="952"/>
                </a:lnTo>
                <a:lnTo>
                  <a:pt x="8122" y="952"/>
                </a:lnTo>
                <a:close/>
                <a:moveTo>
                  <a:pt x="7581" y="952"/>
                </a:moveTo>
                <a:lnTo>
                  <a:pt x="7581" y="1387"/>
                </a:lnTo>
                <a:lnTo>
                  <a:pt x="8091" y="1387"/>
                </a:lnTo>
                <a:lnTo>
                  <a:pt x="8091" y="952"/>
                </a:lnTo>
                <a:lnTo>
                  <a:pt x="7581" y="952"/>
                </a:lnTo>
                <a:close/>
                <a:moveTo>
                  <a:pt x="7039" y="952"/>
                </a:moveTo>
                <a:lnTo>
                  <a:pt x="7039" y="1387"/>
                </a:lnTo>
                <a:lnTo>
                  <a:pt x="7550" y="1387"/>
                </a:lnTo>
                <a:lnTo>
                  <a:pt x="7550" y="952"/>
                </a:lnTo>
                <a:lnTo>
                  <a:pt x="7039" y="952"/>
                </a:lnTo>
                <a:close/>
                <a:moveTo>
                  <a:pt x="6497" y="952"/>
                </a:moveTo>
                <a:lnTo>
                  <a:pt x="6497" y="1387"/>
                </a:lnTo>
                <a:lnTo>
                  <a:pt x="7008" y="1387"/>
                </a:lnTo>
                <a:lnTo>
                  <a:pt x="7008" y="952"/>
                </a:lnTo>
                <a:lnTo>
                  <a:pt x="6497" y="952"/>
                </a:lnTo>
                <a:close/>
                <a:moveTo>
                  <a:pt x="5955" y="952"/>
                </a:moveTo>
                <a:lnTo>
                  <a:pt x="5955" y="1387"/>
                </a:lnTo>
                <a:lnTo>
                  <a:pt x="6466" y="1387"/>
                </a:lnTo>
                <a:lnTo>
                  <a:pt x="6466" y="952"/>
                </a:lnTo>
                <a:lnTo>
                  <a:pt x="5955" y="952"/>
                </a:lnTo>
                <a:close/>
                <a:moveTo>
                  <a:pt x="5414" y="952"/>
                </a:moveTo>
                <a:lnTo>
                  <a:pt x="5414" y="1387"/>
                </a:lnTo>
                <a:lnTo>
                  <a:pt x="5925" y="1387"/>
                </a:lnTo>
                <a:lnTo>
                  <a:pt x="5925" y="952"/>
                </a:lnTo>
                <a:lnTo>
                  <a:pt x="5414" y="952"/>
                </a:lnTo>
                <a:close/>
                <a:moveTo>
                  <a:pt x="4872" y="952"/>
                </a:moveTo>
                <a:lnTo>
                  <a:pt x="4872" y="1387"/>
                </a:lnTo>
                <a:lnTo>
                  <a:pt x="5383" y="1387"/>
                </a:lnTo>
                <a:lnTo>
                  <a:pt x="5383" y="952"/>
                </a:lnTo>
                <a:lnTo>
                  <a:pt x="4872" y="952"/>
                </a:lnTo>
                <a:close/>
                <a:moveTo>
                  <a:pt x="4330" y="952"/>
                </a:moveTo>
                <a:lnTo>
                  <a:pt x="4330" y="1387"/>
                </a:lnTo>
                <a:lnTo>
                  <a:pt x="4841" y="1387"/>
                </a:lnTo>
                <a:lnTo>
                  <a:pt x="4841" y="952"/>
                </a:lnTo>
                <a:lnTo>
                  <a:pt x="4330" y="952"/>
                </a:lnTo>
                <a:close/>
                <a:moveTo>
                  <a:pt x="3789" y="952"/>
                </a:moveTo>
                <a:lnTo>
                  <a:pt x="3789" y="1387"/>
                </a:lnTo>
                <a:lnTo>
                  <a:pt x="4300" y="1387"/>
                </a:lnTo>
                <a:lnTo>
                  <a:pt x="4300" y="952"/>
                </a:lnTo>
                <a:lnTo>
                  <a:pt x="3789" y="952"/>
                </a:lnTo>
                <a:close/>
                <a:moveTo>
                  <a:pt x="3247" y="952"/>
                </a:moveTo>
                <a:lnTo>
                  <a:pt x="3247" y="1387"/>
                </a:lnTo>
                <a:lnTo>
                  <a:pt x="3758" y="1387"/>
                </a:lnTo>
                <a:lnTo>
                  <a:pt x="3758" y="952"/>
                </a:lnTo>
                <a:lnTo>
                  <a:pt x="3247" y="952"/>
                </a:lnTo>
                <a:close/>
                <a:moveTo>
                  <a:pt x="2705" y="952"/>
                </a:moveTo>
                <a:lnTo>
                  <a:pt x="2705" y="1387"/>
                </a:lnTo>
                <a:lnTo>
                  <a:pt x="3216" y="1387"/>
                </a:lnTo>
                <a:lnTo>
                  <a:pt x="3216" y="952"/>
                </a:lnTo>
                <a:lnTo>
                  <a:pt x="2705" y="952"/>
                </a:lnTo>
                <a:close/>
                <a:moveTo>
                  <a:pt x="2164" y="952"/>
                </a:moveTo>
                <a:lnTo>
                  <a:pt x="2164" y="1387"/>
                </a:lnTo>
                <a:lnTo>
                  <a:pt x="2675" y="1387"/>
                </a:lnTo>
                <a:lnTo>
                  <a:pt x="2675" y="952"/>
                </a:lnTo>
                <a:lnTo>
                  <a:pt x="2164" y="952"/>
                </a:lnTo>
                <a:close/>
                <a:moveTo>
                  <a:pt x="1622" y="952"/>
                </a:moveTo>
                <a:lnTo>
                  <a:pt x="1622" y="1387"/>
                </a:lnTo>
                <a:lnTo>
                  <a:pt x="2133" y="1387"/>
                </a:lnTo>
                <a:lnTo>
                  <a:pt x="2133" y="952"/>
                </a:lnTo>
                <a:lnTo>
                  <a:pt x="1622" y="952"/>
                </a:lnTo>
                <a:close/>
                <a:moveTo>
                  <a:pt x="1080" y="952"/>
                </a:moveTo>
                <a:lnTo>
                  <a:pt x="1080" y="1387"/>
                </a:lnTo>
                <a:lnTo>
                  <a:pt x="1591" y="1387"/>
                </a:lnTo>
                <a:lnTo>
                  <a:pt x="1591" y="952"/>
                </a:lnTo>
                <a:lnTo>
                  <a:pt x="1080" y="952"/>
                </a:lnTo>
                <a:close/>
                <a:moveTo>
                  <a:pt x="539" y="952"/>
                </a:moveTo>
                <a:lnTo>
                  <a:pt x="539" y="1387"/>
                </a:lnTo>
                <a:lnTo>
                  <a:pt x="1049" y="1387"/>
                </a:lnTo>
                <a:lnTo>
                  <a:pt x="1049" y="952"/>
                </a:lnTo>
                <a:lnTo>
                  <a:pt x="539" y="952"/>
                </a:lnTo>
                <a:close/>
                <a:moveTo>
                  <a:pt x="31" y="952"/>
                </a:moveTo>
                <a:lnTo>
                  <a:pt x="31" y="1387"/>
                </a:lnTo>
                <a:lnTo>
                  <a:pt x="508" y="1387"/>
                </a:lnTo>
                <a:lnTo>
                  <a:pt x="508" y="952"/>
                </a:lnTo>
                <a:lnTo>
                  <a:pt x="31" y="952"/>
                </a:lnTo>
                <a:close/>
                <a:moveTo>
                  <a:pt x="14622" y="488"/>
                </a:moveTo>
                <a:lnTo>
                  <a:pt x="14622" y="923"/>
                </a:lnTo>
                <a:lnTo>
                  <a:pt x="15133" y="923"/>
                </a:lnTo>
                <a:lnTo>
                  <a:pt x="15133" y="488"/>
                </a:lnTo>
                <a:lnTo>
                  <a:pt x="14622" y="488"/>
                </a:lnTo>
                <a:close/>
                <a:moveTo>
                  <a:pt x="14081" y="488"/>
                </a:moveTo>
                <a:lnTo>
                  <a:pt x="14081" y="923"/>
                </a:lnTo>
                <a:lnTo>
                  <a:pt x="14592" y="923"/>
                </a:lnTo>
                <a:lnTo>
                  <a:pt x="14592" y="488"/>
                </a:lnTo>
                <a:lnTo>
                  <a:pt x="14081" y="488"/>
                </a:lnTo>
                <a:close/>
                <a:moveTo>
                  <a:pt x="13539" y="488"/>
                </a:moveTo>
                <a:lnTo>
                  <a:pt x="13539" y="923"/>
                </a:lnTo>
                <a:lnTo>
                  <a:pt x="14050" y="923"/>
                </a:lnTo>
                <a:lnTo>
                  <a:pt x="14050" y="488"/>
                </a:lnTo>
                <a:lnTo>
                  <a:pt x="13539" y="488"/>
                </a:lnTo>
                <a:close/>
                <a:moveTo>
                  <a:pt x="12997" y="488"/>
                </a:moveTo>
                <a:lnTo>
                  <a:pt x="12997" y="923"/>
                </a:lnTo>
                <a:lnTo>
                  <a:pt x="13508" y="923"/>
                </a:lnTo>
                <a:lnTo>
                  <a:pt x="13508" y="488"/>
                </a:lnTo>
                <a:lnTo>
                  <a:pt x="12997" y="488"/>
                </a:lnTo>
                <a:close/>
                <a:moveTo>
                  <a:pt x="12456" y="488"/>
                </a:moveTo>
                <a:lnTo>
                  <a:pt x="12456" y="923"/>
                </a:lnTo>
                <a:lnTo>
                  <a:pt x="12967" y="923"/>
                </a:lnTo>
                <a:lnTo>
                  <a:pt x="12967" y="488"/>
                </a:lnTo>
                <a:lnTo>
                  <a:pt x="12456" y="488"/>
                </a:lnTo>
                <a:close/>
                <a:moveTo>
                  <a:pt x="11914" y="488"/>
                </a:moveTo>
                <a:lnTo>
                  <a:pt x="11914" y="923"/>
                </a:lnTo>
                <a:lnTo>
                  <a:pt x="12425" y="923"/>
                </a:lnTo>
                <a:lnTo>
                  <a:pt x="12425" y="488"/>
                </a:lnTo>
                <a:lnTo>
                  <a:pt x="11914" y="488"/>
                </a:lnTo>
                <a:close/>
                <a:moveTo>
                  <a:pt x="11372" y="488"/>
                </a:moveTo>
                <a:lnTo>
                  <a:pt x="11372" y="923"/>
                </a:lnTo>
                <a:lnTo>
                  <a:pt x="11883" y="923"/>
                </a:lnTo>
                <a:lnTo>
                  <a:pt x="11883" y="488"/>
                </a:lnTo>
                <a:lnTo>
                  <a:pt x="11372" y="488"/>
                </a:lnTo>
                <a:close/>
                <a:moveTo>
                  <a:pt x="10831" y="488"/>
                </a:moveTo>
                <a:lnTo>
                  <a:pt x="10831" y="923"/>
                </a:lnTo>
                <a:lnTo>
                  <a:pt x="11341" y="923"/>
                </a:lnTo>
                <a:lnTo>
                  <a:pt x="11341" y="488"/>
                </a:lnTo>
                <a:lnTo>
                  <a:pt x="10831" y="488"/>
                </a:lnTo>
                <a:close/>
                <a:moveTo>
                  <a:pt x="10289" y="488"/>
                </a:moveTo>
                <a:lnTo>
                  <a:pt x="10289" y="923"/>
                </a:lnTo>
                <a:lnTo>
                  <a:pt x="10800" y="923"/>
                </a:lnTo>
                <a:lnTo>
                  <a:pt x="10800" y="488"/>
                </a:lnTo>
                <a:lnTo>
                  <a:pt x="10289" y="488"/>
                </a:lnTo>
                <a:close/>
                <a:moveTo>
                  <a:pt x="9747" y="488"/>
                </a:moveTo>
                <a:lnTo>
                  <a:pt x="9747" y="923"/>
                </a:lnTo>
                <a:lnTo>
                  <a:pt x="10258" y="923"/>
                </a:lnTo>
                <a:lnTo>
                  <a:pt x="10258" y="488"/>
                </a:lnTo>
                <a:lnTo>
                  <a:pt x="9747" y="488"/>
                </a:lnTo>
                <a:close/>
                <a:moveTo>
                  <a:pt x="9206" y="488"/>
                </a:moveTo>
                <a:lnTo>
                  <a:pt x="9206" y="923"/>
                </a:lnTo>
                <a:lnTo>
                  <a:pt x="9716" y="923"/>
                </a:lnTo>
                <a:lnTo>
                  <a:pt x="9716" y="488"/>
                </a:lnTo>
                <a:lnTo>
                  <a:pt x="9206" y="488"/>
                </a:lnTo>
                <a:close/>
                <a:moveTo>
                  <a:pt x="8664" y="488"/>
                </a:moveTo>
                <a:lnTo>
                  <a:pt x="8664" y="923"/>
                </a:lnTo>
                <a:lnTo>
                  <a:pt x="9175" y="923"/>
                </a:lnTo>
                <a:lnTo>
                  <a:pt x="9175" y="488"/>
                </a:lnTo>
                <a:lnTo>
                  <a:pt x="8664" y="488"/>
                </a:lnTo>
                <a:close/>
                <a:moveTo>
                  <a:pt x="8122" y="488"/>
                </a:moveTo>
                <a:lnTo>
                  <a:pt x="8122" y="923"/>
                </a:lnTo>
                <a:lnTo>
                  <a:pt x="8633" y="923"/>
                </a:lnTo>
                <a:lnTo>
                  <a:pt x="8633" y="488"/>
                </a:lnTo>
                <a:lnTo>
                  <a:pt x="8122" y="488"/>
                </a:lnTo>
                <a:close/>
                <a:moveTo>
                  <a:pt x="7581" y="488"/>
                </a:moveTo>
                <a:lnTo>
                  <a:pt x="7581" y="923"/>
                </a:lnTo>
                <a:lnTo>
                  <a:pt x="8091" y="923"/>
                </a:lnTo>
                <a:lnTo>
                  <a:pt x="8091" y="488"/>
                </a:lnTo>
                <a:lnTo>
                  <a:pt x="7581" y="488"/>
                </a:lnTo>
                <a:close/>
                <a:moveTo>
                  <a:pt x="7039" y="488"/>
                </a:moveTo>
                <a:lnTo>
                  <a:pt x="7039" y="923"/>
                </a:lnTo>
                <a:lnTo>
                  <a:pt x="7550" y="923"/>
                </a:lnTo>
                <a:lnTo>
                  <a:pt x="7550" y="488"/>
                </a:lnTo>
                <a:lnTo>
                  <a:pt x="7039" y="488"/>
                </a:lnTo>
                <a:close/>
                <a:moveTo>
                  <a:pt x="6497" y="488"/>
                </a:moveTo>
                <a:lnTo>
                  <a:pt x="6497" y="923"/>
                </a:lnTo>
                <a:lnTo>
                  <a:pt x="7008" y="923"/>
                </a:lnTo>
                <a:lnTo>
                  <a:pt x="7008" y="488"/>
                </a:lnTo>
                <a:lnTo>
                  <a:pt x="6497" y="488"/>
                </a:lnTo>
                <a:close/>
                <a:moveTo>
                  <a:pt x="5955" y="488"/>
                </a:moveTo>
                <a:lnTo>
                  <a:pt x="5955" y="923"/>
                </a:lnTo>
                <a:lnTo>
                  <a:pt x="6466" y="923"/>
                </a:lnTo>
                <a:lnTo>
                  <a:pt x="6466" y="488"/>
                </a:lnTo>
                <a:lnTo>
                  <a:pt x="5955" y="488"/>
                </a:lnTo>
                <a:close/>
                <a:moveTo>
                  <a:pt x="5414" y="488"/>
                </a:moveTo>
                <a:lnTo>
                  <a:pt x="5414" y="923"/>
                </a:lnTo>
                <a:lnTo>
                  <a:pt x="5925" y="923"/>
                </a:lnTo>
                <a:lnTo>
                  <a:pt x="5925" y="488"/>
                </a:lnTo>
                <a:lnTo>
                  <a:pt x="5414" y="488"/>
                </a:lnTo>
                <a:close/>
                <a:moveTo>
                  <a:pt x="4872" y="488"/>
                </a:moveTo>
                <a:lnTo>
                  <a:pt x="4872" y="923"/>
                </a:lnTo>
                <a:lnTo>
                  <a:pt x="5383" y="923"/>
                </a:lnTo>
                <a:lnTo>
                  <a:pt x="5383" y="488"/>
                </a:lnTo>
                <a:lnTo>
                  <a:pt x="4872" y="488"/>
                </a:lnTo>
                <a:close/>
                <a:moveTo>
                  <a:pt x="4330" y="488"/>
                </a:moveTo>
                <a:lnTo>
                  <a:pt x="4330" y="923"/>
                </a:lnTo>
                <a:lnTo>
                  <a:pt x="4841" y="923"/>
                </a:lnTo>
                <a:lnTo>
                  <a:pt x="4841" y="488"/>
                </a:lnTo>
                <a:lnTo>
                  <a:pt x="4330" y="488"/>
                </a:lnTo>
                <a:close/>
                <a:moveTo>
                  <a:pt x="3789" y="488"/>
                </a:moveTo>
                <a:lnTo>
                  <a:pt x="3789" y="923"/>
                </a:lnTo>
                <a:lnTo>
                  <a:pt x="4300" y="923"/>
                </a:lnTo>
                <a:lnTo>
                  <a:pt x="4300" y="488"/>
                </a:lnTo>
                <a:lnTo>
                  <a:pt x="3789" y="488"/>
                </a:lnTo>
                <a:close/>
                <a:moveTo>
                  <a:pt x="3247" y="488"/>
                </a:moveTo>
                <a:lnTo>
                  <a:pt x="3247" y="923"/>
                </a:lnTo>
                <a:lnTo>
                  <a:pt x="3758" y="923"/>
                </a:lnTo>
                <a:lnTo>
                  <a:pt x="3758" y="488"/>
                </a:lnTo>
                <a:lnTo>
                  <a:pt x="3247" y="488"/>
                </a:lnTo>
                <a:close/>
                <a:moveTo>
                  <a:pt x="2705" y="488"/>
                </a:moveTo>
                <a:lnTo>
                  <a:pt x="2705" y="923"/>
                </a:lnTo>
                <a:lnTo>
                  <a:pt x="3216" y="923"/>
                </a:lnTo>
                <a:lnTo>
                  <a:pt x="3216" y="488"/>
                </a:lnTo>
                <a:lnTo>
                  <a:pt x="2705" y="488"/>
                </a:lnTo>
                <a:close/>
                <a:moveTo>
                  <a:pt x="2164" y="488"/>
                </a:moveTo>
                <a:lnTo>
                  <a:pt x="2164" y="923"/>
                </a:lnTo>
                <a:lnTo>
                  <a:pt x="2675" y="923"/>
                </a:lnTo>
                <a:lnTo>
                  <a:pt x="2675" y="488"/>
                </a:lnTo>
                <a:lnTo>
                  <a:pt x="2164" y="488"/>
                </a:lnTo>
                <a:close/>
                <a:moveTo>
                  <a:pt x="1622" y="488"/>
                </a:moveTo>
                <a:lnTo>
                  <a:pt x="1622" y="923"/>
                </a:lnTo>
                <a:lnTo>
                  <a:pt x="2133" y="923"/>
                </a:lnTo>
                <a:lnTo>
                  <a:pt x="2133" y="488"/>
                </a:lnTo>
                <a:lnTo>
                  <a:pt x="1622" y="488"/>
                </a:lnTo>
                <a:close/>
                <a:moveTo>
                  <a:pt x="1080" y="488"/>
                </a:moveTo>
                <a:lnTo>
                  <a:pt x="1080" y="923"/>
                </a:lnTo>
                <a:lnTo>
                  <a:pt x="1591" y="923"/>
                </a:lnTo>
                <a:lnTo>
                  <a:pt x="1591" y="488"/>
                </a:lnTo>
                <a:lnTo>
                  <a:pt x="1080" y="488"/>
                </a:lnTo>
                <a:close/>
                <a:moveTo>
                  <a:pt x="539" y="488"/>
                </a:moveTo>
                <a:lnTo>
                  <a:pt x="539" y="923"/>
                </a:lnTo>
                <a:lnTo>
                  <a:pt x="1049" y="923"/>
                </a:lnTo>
                <a:lnTo>
                  <a:pt x="1049" y="488"/>
                </a:lnTo>
                <a:lnTo>
                  <a:pt x="539" y="488"/>
                </a:lnTo>
                <a:close/>
                <a:moveTo>
                  <a:pt x="31" y="488"/>
                </a:moveTo>
                <a:lnTo>
                  <a:pt x="31" y="923"/>
                </a:lnTo>
                <a:lnTo>
                  <a:pt x="508" y="923"/>
                </a:lnTo>
                <a:lnTo>
                  <a:pt x="508" y="488"/>
                </a:lnTo>
                <a:lnTo>
                  <a:pt x="31" y="488"/>
                </a:lnTo>
                <a:close/>
                <a:moveTo>
                  <a:pt x="0" y="0"/>
                </a:moveTo>
                <a:lnTo>
                  <a:pt x="31" y="0"/>
                </a:lnTo>
                <a:lnTo>
                  <a:pt x="31" y="460"/>
                </a:lnTo>
                <a:lnTo>
                  <a:pt x="508" y="460"/>
                </a:lnTo>
                <a:lnTo>
                  <a:pt x="508" y="0"/>
                </a:lnTo>
                <a:lnTo>
                  <a:pt x="539" y="0"/>
                </a:lnTo>
                <a:lnTo>
                  <a:pt x="539" y="460"/>
                </a:lnTo>
                <a:lnTo>
                  <a:pt x="1049" y="460"/>
                </a:lnTo>
                <a:lnTo>
                  <a:pt x="1049" y="0"/>
                </a:lnTo>
                <a:lnTo>
                  <a:pt x="1080" y="0"/>
                </a:lnTo>
                <a:lnTo>
                  <a:pt x="1080" y="460"/>
                </a:lnTo>
                <a:lnTo>
                  <a:pt x="1591" y="460"/>
                </a:lnTo>
                <a:lnTo>
                  <a:pt x="1591" y="0"/>
                </a:lnTo>
                <a:lnTo>
                  <a:pt x="1622" y="0"/>
                </a:lnTo>
                <a:lnTo>
                  <a:pt x="1622" y="460"/>
                </a:lnTo>
                <a:lnTo>
                  <a:pt x="2133" y="460"/>
                </a:lnTo>
                <a:lnTo>
                  <a:pt x="2133" y="0"/>
                </a:lnTo>
                <a:lnTo>
                  <a:pt x="2164" y="0"/>
                </a:lnTo>
                <a:lnTo>
                  <a:pt x="2164" y="460"/>
                </a:lnTo>
                <a:lnTo>
                  <a:pt x="2675" y="460"/>
                </a:lnTo>
                <a:lnTo>
                  <a:pt x="2675" y="0"/>
                </a:lnTo>
                <a:lnTo>
                  <a:pt x="2705" y="0"/>
                </a:lnTo>
                <a:lnTo>
                  <a:pt x="2705" y="460"/>
                </a:lnTo>
                <a:lnTo>
                  <a:pt x="3216" y="460"/>
                </a:lnTo>
                <a:lnTo>
                  <a:pt x="3216" y="0"/>
                </a:lnTo>
                <a:lnTo>
                  <a:pt x="3247" y="0"/>
                </a:lnTo>
                <a:lnTo>
                  <a:pt x="3247" y="460"/>
                </a:lnTo>
                <a:lnTo>
                  <a:pt x="3758" y="460"/>
                </a:lnTo>
                <a:lnTo>
                  <a:pt x="3758" y="0"/>
                </a:lnTo>
                <a:lnTo>
                  <a:pt x="3789" y="0"/>
                </a:lnTo>
                <a:lnTo>
                  <a:pt x="3789" y="460"/>
                </a:lnTo>
                <a:lnTo>
                  <a:pt x="4300" y="460"/>
                </a:lnTo>
                <a:lnTo>
                  <a:pt x="4300" y="0"/>
                </a:lnTo>
                <a:lnTo>
                  <a:pt x="4330" y="0"/>
                </a:lnTo>
                <a:lnTo>
                  <a:pt x="4330" y="460"/>
                </a:lnTo>
                <a:lnTo>
                  <a:pt x="4841" y="460"/>
                </a:lnTo>
                <a:lnTo>
                  <a:pt x="4841" y="0"/>
                </a:lnTo>
                <a:lnTo>
                  <a:pt x="4872" y="0"/>
                </a:lnTo>
                <a:lnTo>
                  <a:pt x="4872" y="460"/>
                </a:lnTo>
                <a:lnTo>
                  <a:pt x="5383" y="460"/>
                </a:lnTo>
                <a:lnTo>
                  <a:pt x="5383" y="0"/>
                </a:lnTo>
                <a:lnTo>
                  <a:pt x="5414" y="0"/>
                </a:lnTo>
                <a:lnTo>
                  <a:pt x="5414" y="460"/>
                </a:lnTo>
                <a:lnTo>
                  <a:pt x="5925" y="460"/>
                </a:lnTo>
                <a:lnTo>
                  <a:pt x="5925" y="0"/>
                </a:lnTo>
                <a:lnTo>
                  <a:pt x="5955" y="0"/>
                </a:lnTo>
                <a:lnTo>
                  <a:pt x="5955" y="460"/>
                </a:lnTo>
                <a:lnTo>
                  <a:pt x="6466" y="460"/>
                </a:lnTo>
                <a:lnTo>
                  <a:pt x="6466" y="0"/>
                </a:lnTo>
                <a:lnTo>
                  <a:pt x="6497" y="0"/>
                </a:lnTo>
                <a:lnTo>
                  <a:pt x="6497" y="460"/>
                </a:lnTo>
                <a:lnTo>
                  <a:pt x="7008" y="460"/>
                </a:lnTo>
                <a:lnTo>
                  <a:pt x="7008" y="0"/>
                </a:lnTo>
                <a:lnTo>
                  <a:pt x="7039" y="0"/>
                </a:lnTo>
                <a:lnTo>
                  <a:pt x="7039" y="460"/>
                </a:lnTo>
                <a:lnTo>
                  <a:pt x="7550" y="460"/>
                </a:lnTo>
                <a:lnTo>
                  <a:pt x="7550" y="0"/>
                </a:lnTo>
                <a:lnTo>
                  <a:pt x="7581" y="0"/>
                </a:lnTo>
                <a:lnTo>
                  <a:pt x="7581" y="460"/>
                </a:lnTo>
                <a:lnTo>
                  <a:pt x="8091" y="460"/>
                </a:lnTo>
                <a:lnTo>
                  <a:pt x="8091" y="0"/>
                </a:lnTo>
                <a:lnTo>
                  <a:pt x="8122" y="0"/>
                </a:lnTo>
                <a:lnTo>
                  <a:pt x="8122" y="460"/>
                </a:lnTo>
                <a:lnTo>
                  <a:pt x="8633" y="460"/>
                </a:lnTo>
                <a:lnTo>
                  <a:pt x="8633" y="0"/>
                </a:lnTo>
                <a:lnTo>
                  <a:pt x="8664" y="0"/>
                </a:lnTo>
                <a:lnTo>
                  <a:pt x="8664" y="460"/>
                </a:lnTo>
                <a:lnTo>
                  <a:pt x="9175" y="460"/>
                </a:lnTo>
                <a:lnTo>
                  <a:pt x="9175" y="0"/>
                </a:lnTo>
                <a:lnTo>
                  <a:pt x="9206" y="0"/>
                </a:lnTo>
                <a:lnTo>
                  <a:pt x="9206" y="460"/>
                </a:lnTo>
                <a:lnTo>
                  <a:pt x="9716" y="460"/>
                </a:lnTo>
                <a:lnTo>
                  <a:pt x="9716" y="0"/>
                </a:lnTo>
                <a:lnTo>
                  <a:pt x="9747" y="0"/>
                </a:lnTo>
                <a:lnTo>
                  <a:pt x="9747" y="460"/>
                </a:lnTo>
                <a:lnTo>
                  <a:pt x="10258" y="460"/>
                </a:lnTo>
                <a:lnTo>
                  <a:pt x="10258" y="0"/>
                </a:lnTo>
                <a:lnTo>
                  <a:pt x="10289" y="0"/>
                </a:lnTo>
                <a:lnTo>
                  <a:pt x="10289" y="460"/>
                </a:lnTo>
                <a:lnTo>
                  <a:pt x="10800" y="460"/>
                </a:lnTo>
                <a:lnTo>
                  <a:pt x="10800" y="0"/>
                </a:lnTo>
                <a:lnTo>
                  <a:pt x="10831" y="0"/>
                </a:lnTo>
                <a:lnTo>
                  <a:pt x="10831" y="460"/>
                </a:lnTo>
                <a:lnTo>
                  <a:pt x="11341" y="460"/>
                </a:lnTo>
                <a:lnTo>
                  <a:pt x="11341" y="0"/>
                </a:lnTo>
                <a:lnTo>
                  <a:pt x="11372" y="0"/>
                </a:lnTo>
                <a:lnTo>
                  <a:pt x="11372" y="460"/>
                </a:lnTo>
                <a:lnTo>
                  <a:pt x="11883" y="460"/>
                </a:lnTo>
                <a:lnTo>
                  <a:pt x="11883" y="0"/>
                </a:lnTo>
                <a:lnTo>
                  <a:pt x="11914" y="0"/>
                </a:lnTo>
                <a:lnTo>
                  <a:pt x="11914" y="460"/>
                </a:lnTo>
                <a:lnTo>
                  <a:pt x="12425" y="460"/>
                </a:lnTo>
                <a:lnTo>
                  <a:pt x="12425" y="0"/>
                </a:lnTo>
                <a:lnTo>
                  <a:pt x="12456" y="0"/>
                </a:lnTo>
                <a:lnTo>
                  <a:pt x="12456" y="460"/>
                </a:lnTo>
                <a:lnTo>
                  <a:pt x="12967" y="460"/>
                </a:lnTo>
                <a:lnTo>
                  <a:pt x="12967" y="0"/>
                </a:lnTo>
                <a:lnTo>
                  <a:pt x="12997" y="0"/>
                </a:lnTo>
                <a:lnTo>
                  <a:pt x="12997" y="460"/>
                </a:lnTo>
                <a:lnTo>
                  <a:pt x="13508" y="460"/>
                </a:lnTo>
                <a:lnTo>
                  <a:pt x="13508" y="0"/>
                </a:lnTo>
                <a:lnTo>
                  <a:pt x="13539" y="0"/>
                </a:lnTo>
                <a:lnTo>
                  <a:pt x="13539" y="460"/>
                </a:lnTo>
                <a:lnTo>
                  <a:pt x="14050" y="460"/>
                </a:lnTo>
                <a:lnTo>
                  <a:pt x="14050" y="0"/>
                </a:lnTo>
                <a:lnTo>
                  <a:pt x="14081" y="0"/>
                </a:lnTo>
                <a:lnTo>
                  <a:pt x="14081" y="460"/>
                </a:lnTo>
                <a:lnTo>
                  <a:pt x="14592" y="460"/>
                </a:lnTo>
                <a:lnTo>
                  <a:pt x="14592" y="0"/>
                </a:lnTo>
                <a:lnTo>
                  <a:pt x="14622" y="0"/>
                </a:lnTo>
                <a:lnTo>
                  <a:pt x="14622" y="460"/>
                </a:lnTo>
                <a:lnTo>
                  <a:pt x="15133" y="460"/>
                </a:lnTo>
                <a:lnTo>
                  <a:pt x="15133" y="0"/>
                </a:lnTo>
                <a:lnTo>
                  <a:pt x="15164" y="0"/>
                </a:lnTo>
                <a:lnTo>
                  <a:pt x="15164" y="5228"/>
                </a:lnTo>
                <a:lnTo>
                  <a:pt x="15133" y="5257"/>
                </a:lnTo>
                <a:lnTo>
                  <a:pt x="15133" y="5126"/>
                </a:lnTo>
                <a:lnTo>
                  <a:pt x="14622" y="5126"/>
                </a:lnTo>
                <a:lnTo>
                  <a:pt x="14622" y="5562"/>
                </a:lnTo>
                <a:lnTo>
                  <a:pt x="14810" y="5562"/>
                </a:lnTo>
                <a:lnTo>
                  <a:pt x="14780" y="5590"/>
                </a:lnTo>
                <a:lnTo>
                  <a:pt x="14622" y="5590"/>
                </a:lnTo>
                <a:lnTo>
                  <a:pt x="14622" y="5739"/>
                </a:lnTo>
                <a:lnTo>
                  <a:pt x="14592" y="5768"/>
                </a:lnTo>
                <a:lnTo>
                  <a:pt x="14592" y="5590"/>
                </a:lnTo>
                <a:lnTo>
                  <a:pt x="14081" y="5590"/>
                </a:lnTo>
                <a:lnTo>
                  <a:pt x="14081" y="6026"/>
                </a:lnTo>
                <a:lnTo>
                  <a:pt x="14319" y="6026"/>
                </a:lnTo>
                <a:lnTo>
                  <a:pt x="14289" y="6054"/>
                </a:lnTo>
                <a:lnTo>
                  <a:pt x="14081" y="6054"/>
                </a:lnTo>
                <a:lnTo>
                  <a:pt x="14081" y="6251"/>
                </a:lnTo>
                <a:lnTo>
                  <a:pt x="14050" y="6280"/>
                </a:lnTo>
                <a:lnTo>
                  <a:pt x="14050" y="6054"/>
                </a:lnTo>
                <a:lnTo>
                  <a:pt x="13539" y="6054"/>
                </a:lnTo>
                <a:lnTo>
                  <a:pt x="13539" y="6460"/>
                </a:lnTo>
                <a:lnTo>
                  <a:pt x="13508" y="6460"/>
                </a:lnTo>
                <a:lnTo>
                  <a:pt x="13508" y="6054"/>
                </a:lnTo>
                <a:lnTo>
                  <a:pt x="12997" y="6054"/>
                </a:lnTo>
                <a:lnTo>
                  <a:pt x="12997" y="6460"/>
                </a:lnTo>
                <a:lnTo>
                  <a:pt x="12967" y="6460"/>
                </a:lnTo>
                <a:lnTo>
                  <a:pt x="12967" y="6054"/>
                </a:lnTo>
                <a:lnTo>
                  <a:pt x="12456" y="6054"/>
                </a:lnTo>
                <a:lnTo>
                  <a:pt x="12456" y="6460"/>
                </a:lnTo>
                <a:lnTo>
                  <a:pt x="12425" y="6460"/>
                </a:lnTo>
                <a:lnTo>
                  <a:pt x="12425" y="6054"/>
                </a:lnTo>
                <a:lnTo>
                  <a:pt x="11914" y="6054"/>
                </a:lnTo>
                <a:lnTo>
                  <a:pt x="11914" y="6460"/>
                </a:lnTo>
                <a:lnTo>
                  <a:pt x="11883" y="6460"/>
                </a:lnTo>
                <a:lnTo>
                  <a:pt x="11883" y="6054"/>
                </a:lnTo>
                <a:lnTo>
                  <a:pt x="11372" y="6054"/>
                </a:lnTo>
                <a:lnTo>
                  <a:pt x="11372" y="6460"/>
                </a:lnTo>
                <a:lnTo>
                  <a:pt x="11341" y="6460"/>
                </a:lnTo>
                <a:lnTo>
                  <a:pt x="11341" y="6054"/>
                </a:lnTo>
                <a:lnTo>
                  <a:pt x="10831" y="6054"/>
                </a:lnTo>
                <a:lnTo>
                  <a:pt x="10831" y="6460"/>
                </a:lnTo>
                <a:lnTo>
                  <a:pt x="10800" y="6460"/>
                </a:lnTo>
                <a:lnTo>
                  <a:pt x="10800" y="6054"/>
                </a:lnTo>
                <a:lnTo>
                  <a:pt x="10289" y="6054"/>
                </a:lnTo>
                <a:lnTo>
                  <a:pt x="10289" y="6460"/>
                </a:lnTo>
                <a:lnTo>
                  <a:pt x="10258" y="6460"/>
                </a:lnTo>
                <a:lnTo>
                  <a:pt x="10258" y="6054"/>
                </a:lnTo>
                <a:lnTo>
                  <a:pt x="9747" y="6054"/>
                </a:lnTo>
                <a:lnTo>
                  <a:pt x="9747" y="6460"/>
                </a:lnTo>
                <a:lnTo>
                  <a:pt x="9716" y="6460"/>
                </a:lnTo>
                <a:lnTo>
                  <a:pt x="9716" y="6054"/>
                </a:lnTo>
                <a:lnTo>
                  <a:pt x="9206" y="6054"/>
                </a:lnTo>
                <a:lnTo>
                  <a:pt x="9206" y="6460"/>
                </a:lnTo>
                <a:lnTo>
                  <a:pt x="9175" y="6460"/>
                </a:lnTo>
                <a:lnTo>
                  <a:pt x="9175" y="6054"/>
                </a:lnTo>
                <a:lnTo>
                  <a:pt x="8664" y="6054"/>
                </a:lnTo>
                <a:lnTo>
                  <a:pt x="8664" y="6460"/>
                </a:lnTo>
                <a:lnTo>
                  <a:pt x="8633" y="6460"/>
                </a:lnTo>
                <a:lnTo>
                  <a:pt x="8633" y="6054"/>
                </a:lnTo>
                <a:lnTo>
                  <a:pt x="8122" y="6054"/>
                </a:lnTo>
                <a:lnTo>
                  <a:pt x="8122" y="6460"/>
                </a:lnTo>
                <a:lnTo>
                  <a:pt x="8091" y="6460"/>
                </a:lnTo>
                <a:lnTo>
                  <a:pt x="8091" y="6054"/>
                </a:lnTo>
                <a:lnTo>
                  <a:pt x="7581" y="6054"/>
                </a:lnTo>
                <a:lnTo>
                  <a:pt x="7581" y="6460"/>
                </a:lnTo>
                <a:lnTo>
                  <a:pt x="7550" y="6460"/>
                </a:lnTo>
                <a:lnTo>
                  <a:pt x="7550" y="6054"/>
                </a:lnTo>
                <a:lnTo>
                  <a:pt x="7039" y="6054"/>
                </a:lnTo>
                <a:lnTo>
                  <a:pt x="7039" y="6460"/>
                </a:lnTo>
                <a:lnTo>
                  <a:pt x="7008" y="6460"/>
                </a:lnTo>
                <a:lnTo>
                  <a:pt x="7008" y="6054"/>
                </a:lnTo>
                <a:lnTo>
                  <a:pt x="6497" y="6054"/>
                </a:lnTo>
                <a:lnTo>
                  <a:pt x="6497" y="6460"/>
                </a:lnTo>
                <a:lnTo>
                  <a:pt x="6466" y="6460"/>
                </a:lnTo>
                <a:lnTo>
                  <a:pt x="6466" y="6054"/>
                </a:lnTo>
                <a:lnTo>
                  <a:pt x="5955" y="6054"/>
                </a:lnTo>
                <a:lnTo>
                  <a:pt x="5955" y="6460"/>
                </a:lnTo>
                <a:lnTo>
                  <a:pt x="5925" y="6460"/>
                </a:lnTo>
                <a:lnTo>
                  <a:pt x="5925" y="6054"/>
                </a:lnTo>
                <a:lnTo>
                  <a:pt x="5414" y="6054"/>
                </a:lnTo>
                <a:lnTo>
                  <a:pt x="5414" y="6460"/>
                </a:lnTo>
                <a:lnTo>
                  <a:pt x="5383" y="6460"/>
                </a:lnTo>
                <a:lnTo>
                  <a:pt x="5383" y="6054"/>
                </a:lnTo>
                <a:lnTo>
                  <a:pt x="4872" y="6054"/>
                </a:lnTo>
                <a:lnTo>
                  <a:pt x="4872" y="6460"/>
                </a:lnTo>
                <a:lnTo>
                  <a:pt x="4841" y="6460"/>
                </a:lnTo>
                <a:lnTo>
                  <a:pt x="4841" y="6054"/>
                </a:lnTo>
                <a:lnTo>
                  <a:pt x="4330" y="6054"/>
                </a:lnTo>
                <a:lnTo>
                  <a:pt x="4330" y="6460"/>
                </a:lnTo>
                <a:lnTo>
                  <a:pt x="4300" y="6460"/>
                </a:lnTo>
                <a:lnTo>
                  <a:pt x="4300" y="6054"/>
                </a:lnTo>
                <a:lnTo>
                  <a:pt x="3789" y="6054"/>
                </a:lnTo>
                <a:lnTo>
                  <a:pt x="3789" y="6460"/>
                </a:lnTo>
                <a:lnTo>
                  <a:pt x="3758" y="6460"/>
                </a:lnTo>
                <a:lnTo>
                  <a:pt x="3758" y="6054"/>
                </a:lnTo>
                <a:lnTo>
                  <a:pt x="3247" y="6054"/>
                </a:lnTo>
                <a:lnTo>
                  <a:pt x="3247" y="6460"/>
                </a:lnTo>
                <a:lnTo>
                  <a:pt x="3216" y="6460"/>
                </a:lnTo>
                <a:lnTo>
                  <a:pt x="3216" y="6054"/>
                </a:lnTo>
                <a:lnTo>
                  <a:pt x="2705" y="6054"/>
                </a:lnTo>
                <a:lnTo>
                  <a:pt x="2705" y="6460"/>
                </a:lnTo>
                <a:lnTo>
                  <a:pt x="2675" y="6460"/>
                </a:lnTo>
                <a:lnTo>
                  <a:pt x="2675" y="6054"/>
                </a:lnTo>
                <a:lnTo>
                  <a:pt x="2164" y="6054"/>
                </a:lnTo>
                <a:lnTo>
                  <a:pt x="2164" y="6460"/>
                </a:lnTo>
                <a:lnTo>
                  <a:pt x="2133" y="6460"/>
                </a:lnTo>
                <a:lnTo>
                  <a:pt x="2133" y="6054"/>
                </a:lnTo>
                <a:lnTo>
                  <a:pt x="1622" y="6054"/>
                </a:lnTo>
                <a:lnTo>
                  <a:pt x="1622" y="6460"/>
                </a:lnTo>
                <a:lnTo>
                  <a:pt x="1591" y="6460"/>
                </a:lnTo>
                <a:lnTo>
                  <a:pt x="1591" y="6054"/>
                </a:lnTo>
                <a:lnTo>
                  <a:pt x="1080" y="6054"/>
                </a:lnTo>
                <a:lnTo>
                  <a:pt x="1080" y="6460"/>
                </a:lnTo>
                <a:lnTo>
                  <a:pt x="1049" y="6460"/>
                </a:lnTo>
                <a:lnTo>
                  <a:pt x="1049" y="6054"/>
                </a:lnTo>
                <a:lnTo>
                  <a:pt x="539" y="6054"/>
                </a:lnTo>
                <a:lnTo>
                  <a:pt x="539" y="6460"/>
                </a:lnTo>
                <a:lnTo>
                  <a:pt x="508" y="6460"/>
                </a:lnTo>
                <a:lnTo>
                  <a:pt x="508" y="6054"/>
                </a:lnTo>
                <a:lnTo>
                  <a:pt x="31" y="6054"/>
                </a:lnTo>
                <a:lnTo>
                  <a:pt x="31" y="6460"/>
                </a:lnTo>
                <a:lnTo>
                  <a:pt x="0" y="64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60" name="任意多边形: 形状 359"/>
          <p:cNvSpPr/>
          <p:nvPr>
            <p:custDataLst>
              <p:tags r:id="rId3"/>
            </p:custDataLst>
          </p:nvPr>
        </p:nvSpPr>
        <p:spPr>
          <a:xfrm>
            <a:off x="10784840" y="5122545"/>
            <a:ext cx="800100" cy="800100"/>
          </a:xfrm>
          <a:custGeom>
            <a:avLst/>
            <a:gdLst>
              <a:gd name="connsiteX0" fmla="*/ 0 w 800100"/>
              <a:gd name="connsiteY0" fmla="*/ 0 h 800100"/>
              <a:gd name="connsiteX1" fmla="*/ 800100 w 800100"/>
              <a:gd name="connsiteY1" fmla="*/ 0 h 800100"/>
              <a:gd name="connsiteX2" fmla="*/ 0 w 800100"/>
              <a:gd name="connsiteY2" fmla="*/ 800100 h 800100"/>
              <a:gd name="connsiteX3" fmla="*/ 0 w 800100"/>
              <a:gd name="connsiteY3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100" h="800100">
                <a:moveTo>
                  <a:pt x="0" y="0"/>
                </a:moveTo>
                <a:lnTo>
                  <a:pt x="800100" y="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356"/>
          <p:cNvSpPr/>
          <p:nvPr>
            <p:custDataLst>
              <p:tags r:id="rId4"/>
            </p:custDataLst>
          </p:nvPr>
        </p:nvSpPr>
        <p:spPr>
          <a:xfrm>
            <a:off x="676910" y="1423670"/>
            <a:ext cx="10904220" cy="4461510"/>
          </a:xfrm>
          <a:custGeom>
            <a:avLst/>
            <a:gdLst>
              <a:gd name="connsiteX0" fmla="*/ 0 w 10904220"/>
              <a:gd name="connsiteY0" fmla="*/ 0 h 4461510"/>
              <a:gd name="connsiteX1" fmla="*/ 10904220 w 10904220"/>
              <a:gd name="connsiteY1" fmla="*/ 0 h 4461510"/>
              <a:gd name="connsiteX2" fmla="*/ 10904220 w 10904220"/>
              <a:gd name="connsiteY2" fmla="*/ 3681772 h 4461510"/>
              <a:gd name="connsiteX3" fmla="*/ 10124482 w 10904220"/>
              <a:gd name="connsiteY3" fmla="*/ 4461510 h 4461510"/>
              <a:gd name="connsiteX4" fmla="*/ 0 w 10904220"/>
              <a:gd name="connsiteY4" fmla="*/ 4461510 h 4461510"/>
              <a:gd name="connsiteX5" fmla="*/ 0 w 10904220"/>
              <a:gd name="connsiteY5" fmla="*/ 0 h 446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04220" h="4461510">
                <a:moveTo>
                  <a:pt x="0" y="0"/>
                </a:moveTo>
                <a:lnTo>
                  <a:pt x="10904220" y="0"/>
                </a:lnTo>
                <a:lnTo>
                  <a:pt x="10904220" y="3681772"/>
                </a:lnTo>
                <a:lnTo>
                  <a:pt x="10124482" y="4461510"/>
                </a:lnTo>
                <a:lnTo>
                  <a:pt x="0" y="44615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2540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76200" dist="38100" dir="2700000" algn="tl" rotWithShape="0">
              <a:schemeClr val="accent1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indent="0" fontAlgn="auto">
              <a:lnSpc>
                <a:spcPct val="130000"/>
              </a:lnSpc>
            </a:pPr>
            <a:endParaRPr lang="zh-CN" altLang="en-US" kern="0" spc="0" dirty="0">
              <a:ln>
                <a:noFill/>
                <a:prstDash val="sysDot"/>
              </a:ln>
              <a:solidFill>
                <a:srgbClr val="262626"/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22" name="矩形: 圆角 21"/>
          <p:cNvSpPr/>
          <p:nvPr>
            <p:custDataLst>
              <p:tags r:id="rId5"/>
            </p:custDataLst>
          </p:nvPr>
        </p:nvSpPr>
        <p:spPr>
          <a:xfrm>
            <a:off x="672465" y="1330325"/>
            <a:ext cx="10904855" cy="443230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>
            <p:custDataLst>
              <p:tags r:id="rId6"/>
            </p:custDataLst>
          </p:nvPr>
        </p:nvSpPr>
        <p:spPr>
          <a:xfrm flipH="1">
            <a:off x="10309225" y="1388745"/>
            <a:ext cx="107950" cy="107950"/>
          </a:xfrm>
          <a:prstGeom prst="ellipse">
            <a:avLst/>
          </a:prstGeom>
          <a:noFill/>
          <a:ln w="15875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弧形 2"/>
          <p:cNvSpPr/>
          <p:nvPr>
            <p:custDataLst>
              <p:tags r:id="rId7"/>
            </p:custDataLst>
          </p:nvPr>
        </p:nvSpPr>
        <p:spPr>
          <a:xfrm flipH="1">
            <a:off x="10257790" y="1193165"/>
            <a:ext cx="179705" cy="248285"/>
          </a:xfrm>
          <a:prstGeom prst="arc">
            <a:avLst>
              <a:gd name="adj1" fmla="val 4337702"/>
              <a:gd name="adj2" fmla="val 0"/>
            </a:avLst>
          </a:prstGeom>
          <a:noFill/>
          <a:ln w="4445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>
            <p:custDataLst>
              <p:tags r:id="rId8"/>
            </p:custDataLst>
          </p:nvPr>
        </p:nvSpPr>
        <p:spPr>
          <a:xfrm flipH="1">
            <a:off x="9706610" y="1388745"/>
            <a:ext cx="107950" cy="107950"/>
          </a:xfrm>
          <a:prstGeom prst="ellipse">
            <a:avLst/>
          </a:prstGeom>
          <a:noFill/>
          <a:ln w="15875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弧形 4"/>
          <p:cNvSpPr/>
          <p:nvPr>
            <p:custDataLst>
              <p:tags r:id="rId9"/>
            </p:custDataLst>
          </p:nvPr>
        </p:nvSpPr>
        <p:spPr>
          <a:xfrm flipH="1">
            <a:off x="9655175" y="1193165"/>
            <a:ext cx="179705" cy="248285"/>
          </a:xfrm>
          <a:prstGeom prst="arc">
            <a:avLst>
              <a:gd name="adj1" fmla="val 4337702"/>
              <a:gd name="adj2" fmla="val 0"/>
            </a:avLst>
          </a:prstGeom>
          <a:noFill/>
          <a:ln w="4445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10"/>
            </p:custDataLst>
          </p:nvPr>
        </p:nvSpPr>
        <p:spPr>
          <a:xfrm flipH="1">
            <a:off x="9103995" y="1388745"/>
            <a:ext cx="107950" cy="107950"/>
          </a:xfrm>
          <a:prstGeom prst="ellipse">
            <a:avLst/>
          </a:prstGeom>
          <a:noFill/>
          <a:ln w="15875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弧形 6"/>
          <p:cNvSpPr/>
          <p:nvPr>
            <p:custDataLst>
              <p:tags r:id="rId11"/>
            </p:custDataLst>
          </p:nvPr>
        </p:nvSpPr>
        <p:spPr>
          <a:xfrm flipH="1">
            <a:off x="9052560" y="1193165"/>
            <a:ext cx="179705" cy="248285"/>
          </a:xfrm>
          <a:prstGeom prst="arc">
            <a:avLst>
              <a:gd name="adj1" fmla="val 4337702"/>
              <a:gd name="adj2" fmla="val 0"/>
            </a:avLst>
          </a:prstGeom>
          <a:noFill/>
          <a:ln w="4445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>
            <p:custDataLst>
              <p:tags r:id="rId12"/>
            </p:custDataLst>
          </p:nvPr>
        </p:nvSpPr>
        <p:spPr>
          <a:xfrm>
            <a:off x="1599565" y="1388745"/>
            <a:ext cx="107950" cy="107950"/>
          </a:xfrm>
          <a:prstGeom prst="ellipse">
            <a:avLst/>
          </a:prstGeom>
          <a:noFill/>
          <a:ln w="15875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弧形 9"/>
          <p:cNvSpPr/>
          <p:nvPr>
            <p:custDataLst>
              <p:tags r:id="rId13"/>
            </p:custDataLst>
          </p:nvPr>
        </p:nvSpPr>
        <p:spPr>
          <a:xfrm>
            <a:off x="1576070" y="1193165"/>
            <a:ext cx="179705" cy="248285"/>
          </a:xfrm>
          <a:prstGeom prst="arc">
            <a:avLst>
              <a:gd name="adj1" fmla="val 4272007"/>
              <a:gd name="adj2" fmla="val 0"/>
            </a:avLst>
          </a:prstGeom>
          <a:noFill/>
          <a:ln w="4445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>
            <p:custDataLst>
              <p:tags r:id="rId14"/>
            </p:custDataLst>
          </p:nvPr>
        </p:nvSpPr>
        <p:spPr>
          <a:xfrm>
            <a:off x="2202180" y="1388745"/>
            <a:ext cx="107950" cy="107950"/>
          </a:xfrm>
          <a:prstGeom prst="ellipse">
            <a:avLst/>
          </a:prstGeom>
          <a:noFill/>
          <a:ln w="15875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弧形 18"/>
          <p:cNvSpPr/>
          <p:nvPr>
            <p:custDataLst>
              <p:tags r:id="rId15"/>
            </p:custDataLst>
          </p:nvPr>
        </p:nvSpPr>
        <p:spPr>
          <a:xfrm>
            <a:off x="2179320" y="1193165"/>
            <a:ext cx="179705" cy="248285"/>
          </a:xfrm>
          <a:prstGeom prst="arc">
            <a:avLst>
              <a:gd name="adj1" fmla="val 4272007"/>
              <a:gd name="adj2" fmla="val 0"/>
            </a:avLst>
          </a:prstGeom>
          <a:noFill/>
          <a:ln w="4445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>
            <p:custDataLst>
              <p:tags r:id="rId16"/>
            </p:custDataLst>
          </p:nvPr>
        </p:nvSpPr>
        <p:spPr>
          <a:xfrm>
            <a:off x="2804795" y="1388745"/>
            <a:ext cx="107950" cy="107950"/>
          </a:xfrm>
          <a:prstGeom prst="ellipse">
            <a:avLst/>
          </a:prstGeom>
          <a:noFill/>
          <a:ln w="15875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弧形 20"/>
          <p:cNvSpPr/>
          <p:nvPr>
            <p:custDataLst>
              <p:tags r:id="rId17"/>
            </p:custDataLst>
          </p:nvPr>
        </p:nvSpPr>
        <p:spPr>
          <a:xfrm>
            <a:off x="2780665" y="1193165"/>
            <a:ext cx="179705" cy="248285"/>
          </a:xfrm>
          <a:prstGeom prst="arc">
            <a:avLst>
              <a:gd name="adj1" fmla="val 4272007"/>
              <a:gd name="adj2" fmla="val 0"/>
            </a:avLst>
          </a:prstGeom>
          <a:noFill/>
          <a:ln w="4445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18"/>
            </p:custDataLst>
          </p:nvPr>
        </p:nvSpPr>
        <p:spPr>
          <a:xfrm>
            <a:off x="1186180" y="1842135"/>
            <a:ext cx="9409430" cy="3752850"/>
          </a:xfrm>
          <a:prstGeom prst="rect">
            <a:avLst/>
          </a:prstGeom>
          <a:noFill/>
        </p:spPr>
        <p:txBody>
          <a:bodyPr wrap="square" rtlCol="0" anchor="ctr" anchorCtr="0">
            <a:normAutofit lnSpcReduction="20000"/>
          </a:bodyPr>
          <a:lstStyle/>
          <a:p>
            <a:pPr marL="0" lvl="0" indent="0" algn="just" fontAlgn="auto">
              <a:lnSpc>
                <a:spcPct val="150000"/>
              </a:lnSpc>
            </a:pPr>
            <a:r>
              <a:rPr lang="zh-CN" altLang="en-US" sz="1600">
                <a:sym typeface="+mn-ea"/>
              </a:rPr>
              <a:t>首版目标</a:t>
            </a:r>
            <a:r>
              <a:rPr lang="zh-CN" altLang="en-US" sz="1600"/>
              <a:t>: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75000"/>
                  </a:schemeClr>
                </a:solidFill>
                <a:effectLst/>
                <a:latin typeface="+mn-ea"/>
                <a:cs typeface="+mn-ea"/>
                <a:sym typeface="+mn-ea"/>
              </a:rPr>
              <a:t>融合与提升</a:t>
            </a:r>
            <a:endParaRPr lang="zh-CN" altLang="en-US" sz="1600"/>
          </a:p>
          <a:p>
            <a:pPr marL="457200" lvl="1" indent="457200" algn="just" fontAlgn="auto">
              <a:lnSpc>
                <a:spcPct val="150000"/>
              </a:lnSpc>
            </a:pPr>
            <a:r>
              <a:rPr lang="zh-CN" altLang="en-US" sz="1600"/>
              <a:t>在前沿科技布局中，首版着重实现</a:t>
            </a:r>
            <a:r>
              <a:rPr lang="en-US" altLang="zh-CN" sz="1600"/>
              <a:t> AI </a:t>
            </a:r>
            <a:r>
              <a:rPr lang="zh-CN" altLang="en-US" sz="1600"/>
              <a:t>数字人与公司业务系统的深度融合。突破传统交互的局限</a:t>
            </a:r>
            <a:r>
              <a:rPr lang="zh-CN" altLang="en-US" sz="1600"/>
              <a:t>性。达成自然高效的人机交互，带来沉浸式体验。</a:t>
            </a:r>
            <a:endParaRPr lang="en-US" altLang="zh-CN" sz="1600"/>
          </a:p>
          <a:p>
            <a:pPr marL="457200" lvl="1" indent="457200" algn="just" fontAlgn="auto">
              <a:lnSpc>
                <a:spcPct val="150000"/>
              </a:lnSpc>
            </a:pPr>
            <a:r>
              <a:rPr lang="zh-CN" altLang="en-US" sz="1600"/>
              <a:t>同时，通过语音交互以及知识库。用户以简单指令，就能让数字人助手快速完成任务处置和数据</a:t>
            </a:r>
            <a:r>
              <a:rPr lang="zh-CN" altLang="en-US" sz="1600"/>
              <a:t>查询，大幅提升办公效率，开启智慧办公新篇章</a:t>
            </a:r>
            <a:r>
              <a:rPr lang="en-US" altLang="zh-CN" sz="1600"/>
              <a:t> </a:t>
            </a:r>
            <a:r>
              <a:rPr lang="zh-CN" altLang="en-US" sz="1600"/>
              <a:t>。</a:t>
            </a:r>
            <a:endParaRPr lang="zh-CN" altLang="en-US" sz="1600"/>
          </a:p>
          <a:p>
            <a:pPr marL="457200" lvl="1" indent="457200" algn="just" fontAlgn="auto">
              <a:lnSpc>
                <a:spcPct val="150000"/>
              </a:lnSpc>
            </a:pPr>
            <a:r>
              <a:rPr lang="zh-CN" altLang="en-US" sz="1600">
                <a:solidFill>
                  <a:srgbClr val="FF0000"/>
                </a:solidFill>
              </a:rPr>
              <a:t>深度整合新兴的数字人及模型技术与传统业务系统，搭建高效变现桥梁。凭借前沿技术为传统业务赋能，打造差异化优势，快速转化技术价值为商业收益，全面提升产品竞争力，在市场中抢占先机</a:t>
            </a:r>
            <a:r>
              <a:rPr lang="en-US" altLang="zh-CN" sz="1600">
                <a:solidFill>
                  <a:srgbClr val="FF0000"/>
                </a:solidFill>
              </a:rPr>
              <a:t> </a:t>
            </a:r>
            <a:r>
              <a:rPr lang="zh-CN" altLang="en-US" sz="1600">
                <a:solidFill>
                  <a:srgbClr val="FF0000"/>
                </a:solidFill>
              </a:rPr>
              <a:t>。</a:t>
            </a:r>
            <a:endParaRPr lang="zh-CN" altLang="en-US" sz="1600">
              <a:solidFill>
                <a:srgbClr val="FF0000"/>
              </a:solidFill>
            </a:endParaRPr>
          </a:p>
          <a:p>
            <a:pPr marL="457200" lvl="1" indent="457200" algn="just" fontAlgn="auto">
              <a:lnSpc>
                <a:spcPct val="150000"/>
              </a:lnSpc>
            </a:pPr>
            <a:endParaRPr lang="zh-CN" altLang="en-US" sz="1600">
              <a:solidFill>
                <a:srgbClr val="FF0000"/>
              </a:solidFill>
            </a:endParaRPr>
          </a:p>
        </p:txBody>
      </p:sp>
      <p:pic>
        <p:nvPicPr>
          <p:cNvPr id="8" name="图片 7" descr="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705465" y="260985"/>
            <a:ext cx="1276350" cy="108585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-9525" y="333375"/>
            <a:ext cx="3472815" cy="460375"/>
            <a:chOff x="-15" y="525"/>
            <a:chExt cx="5469" cy="725"/>
          </a:xfrm>
        </p:grpSpPr>
        <p:sp>
          <p:nvSpPr>
            <p:cNvPr id="15" name="文本框 14"/>
            <p:cNvSpPr txBox="1"/>
            <p:nvPr/>
          </p:nvSpPr>
          <p:spPr>
            <a:xfrm>
              <a:off x="300" y="525"/>
              <a:ext cx="5154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r>
                <a:rPr lang="zh-CN" altLang="zh-CN" sz="2400" b="1" dirty="0">
                  <a:solidFill>
                    <a:srgbClr val="0A347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首版目标</a:t>
              </a:r>
              <a:endParaRPr lang="zh-CN" altLang="zh-CN" sz="2400" b="1">
                <a:gradFill>
                  <a:gsLst>
                    <a:gs pos="100000">
                      <a:srgbClr val="0A347F"/>
                    </a:gs>
                    <a:gs pos="0">
                      <a:srgbClr val="0042A6"/>
                    </a:gs>
                  </a:gsLst>
                  <a:lin ang="5400000"/>
                </a:gradFill>
                <a:effectLst/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-15" y="583"/>
              <a:ext cx="150" cy="609"/>
            </a:xfrm>
            <a:prstGeom prst="rect">
              <a:avLst/>
            </a:prstGeom>
            <a:solidFill>
              <a:srgbClr val="0A347F"/>
            </a:solidFill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0A347F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</p:spTree>
    <p:custDataLst>
      <p:tags r:id="rId20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05465" y="260985"/>
            <a:ext cx="1276350" cy="1085850"/>
          </a:xfrm>
          <a:prstGeom prst="rect">
            <a:avLst/>
          </a:prstGeom>
        </p:spPr>
      </p:pic>
      <p:sp>
        <p:nvSpPr>
          <p:cNvPr id="28" name="任意多边形: 形状 20"/>
          <p:cNvSpPr/>
          <p:nvPr>
            <p:custDataLst>
              <p:tags r:id="rId2"/>
            </p:custDataLst>
          </p:nvPr>
        </p:nvSpPr>
        <p:spPr>
          <a:xfrm>
            <a:off x="865505" y="2813685"/>
            <a:ext cx="3500755" cy="1590040"/>
          </a:xfrm>
          <a:custGeom>
            <a:avLst/>
            <a:gdLst>
              <a:gd name="connsiteX0" fmla="*/ 177804 w 4954193"/>
              <a:gd name="connsiteY0" fmla="*/ 0 h 3519374"/>
              <a:gd name="connsiteX1" fmla="*/ 3678546 w 4954193"/>
              <a:gd name="connsiteY1" fmla="*/ 0 h 3519374"/>
              <a:gd name="connsiteX2" fmla="*/ 3823780 w 4954193"/>
              <a:gd name="connsiteY2" fmla="*/ 75212 h 3519374"/>
              <a:gd name="connsiteX3" fmla="*/ 4941214 w 4954193"/>
              <a:gd name="connsiteY3" fmla="*/ 1657097 h 3519374"/>
              <a:gd name="connsiteX4" fmla="*/ 4941223 w 4954193"/>
              <a:gd name="connsiteY4" fmla="*/ 1862264 h 3519374"/>
              <a:gd name="connsiteX5" fmla="*/ 3823789 w 4954193"/>
              <a:gd name="connsiteY5" fmla="*/ 3444150 h 3519374"/>
              <a:gd name="connsiteX6" fmla="*/ 3678567 w 4954193"/>
              <a:gd name="connsiteY6" fmla="*/ 3519374 h 3519374"/>
              <a:gd name="connsiteX7" fmla="*/ 177825 w 4954193"/>
              <a:gd name="connsiteY7" fmla="*/ 3519374 h 3519374"/>
              <a:gd name="connsiteX8" fmla="*/ 0 w 4954193"/>
              <a:gd name="connsiteY8" fmla="*/ 3341570 h 3519374"/>
              <a:gd name="connsiteX9" fmla="*/ 0 w 4954193"/>
              <a:gd name="connsiteY9" fmla="*/ 177754 h 3519374"/>
              <a:gd name="connsiteX10" fmla="*/ 177804 w 4954193"/>
              <a:gd name="connsiteY10" fmla="*/ 0 h 3519374"/>
              <a:gd name="connsiteX0-1" fmla="*/ 177804 w 4954193"/>
              <a:gd name="connsiteY0-2" fmla="*/ 0 h 3519374"/>
              <a:gd name="connsiteX1-3" fmla="*/ 3678546 w 4954193"/>
              <a:gd name="connsiteY1-4" fmla="*/ 0 h 3519374"/>
              <a:gd name="connsiteX2-5" fmla="*/ 3823780 w 4954193"/>
              <a:gd name="connsiteY2-6" fmla="*/ 75212 h 3519374"/>
              <a:gd name="connsiteX3-7" fmla="*/ 4941214 w 4954193"/>
              <a:gd name="connsiteY3-8" fmla="*/ 1657097 h 3519374"/>
              <a:gd name="connsiteX4-9" fmla="*/ 4941223 w 4954193"/>
              <a:gd name="connsiteY4-10" fmla="*/ 1862264 h 3519374"/>
              <a:gd name="connsiteX5-11" fmla="*/ 3823789 w 4954193"/>
              <a:gd name="connsiteY5-12" fmla="*/ 3444150 h 3519374"/>
              <a:gd name="connsiteX6-13" fmla="*/ 3678567 w 4954193"/>
              <a:gd name="connsiteY6-14" fmla="*/ 3519374 h 3519374"/>
              <a:gd name="connsiteX7-15" fmla="*/ 177825 w 4954193"/>
              <a:gd name="connsiteY7-16" fmla="*/ 3519374 h 3519374"/>
              <a:gd name="connsiteX8-17" fmla="*/ 0 w 4954193"/>
              <a:gd name="connsiteY8-18" fmla="*/ 3341570 h 3519374"/>
              <a:gd name="connsiteX9-19" fmla="*/ 0 w 4954193"/>
              <a:gd name="connsiteY9-20" fmla="*/ 177754 h 3519374"/>
              <a:gd name="connsiteX10-21" fmla="*/ 177804 w 4954193"/>
              <a:gd name="connsiteY10-22" fmla="*/ 0 h 3519374"/>
              <a:gd name="connsiteX0-23" fmla="*/ 177804 w 4954193"/>
              <a:gd name="connsiteY0-24" fmla="*/ 0 h 3519374"/>
              <a:gd name="connsiteX1-25" fmla="*/ 3678546 w 4954193"/>
              <a:gd name="connsiteY1-26" fmla="*/ 0 h 3519374"/>
              <a:gd name="connsiteX2-27" fmla="*/ 3823780 w 4954193"/>
              <a:gd name="connsiteY2-28" fmla="*/ 75212 h 3519374"/>
              <a:gd name="connsiteX3-29" fmla="*/ 4941214 w 4954193"/>
              <a:gd name="connsiteY3-30" fmla="*/ 1657097 h 3519374"/>
              <a:gd name="connsiteX4-31" fmla="*/ 4941223 w 4954193"/>
              <a:gd name="connsiteY4-32" fmla="*/ 1862264 h 3519374"/>
              <a:gd name="connsiteX5-33" fmla="*/ 3823789 w 4954193"/>
              <a:gd name="connsiteY5-34" fmla="*/ 3444150 h 3519374"/>
              <a:gd name="connsiteX6-35" fmla="*/ 3678567 w 4954193"/>
              <a:gd name="connsiteY6-36" fmla="*/ 3519374 h 3519374"/>
              <a:gd name="connsiteX7-37" fmla="*/ 177825 w 4954193"/>
              <a:gd name="connsiteY7-38" fmla="*/ 3519374 h 3519374"/>
              <a:gd name="connsiteX8-39" fmla="*/ 0 w 4954193"/>
              <a:gd name="connsiteY8-40" fmla="*/ 3341570 h 3519374"/>
              <a:gd name="connsiteX9-41" fmla="*/ 0 w 4954193"/>
              <a:gd name="connsiteY9-42" fmla="*/ 177754 h 3519374"/>
              <a:gd name="connsiteX10-43" fmla="*/ 177804 w 4954193"/>
              <a:gd name="connsiteY10-44" fmla="*/ 0 h 3519374"/>
              <a:gd name="connsiteX0-45" fmla="*/ 177804 w 4954193"/>
              <a:gd name="connsiteY0-46" fmla="*/ 0 h 3519374"/>
              <a:gd name="connsiteX1-47" fmla="*/ 3678546 w 4954193"/>
              <a:gd name="connsiteY1-48" fmla="*/ 0 h 3519374"/>
              <a:gd name="connsiteX2-49" fmla="*/ 3823780 w 4954193"/>
              <a:gd name="connsiteY2-50" fmla="*/ 75212 h 3519374"/>
              <a:gd name="connsiteX3-51" fmla="*/ 4941214 w 4954193"/>
              <a:gd name="connsiteY3-52" fmla="*/ 1657097 h 3519374"/>
              <a:gd name="connsiteX4-53" fmla="*/ 4941223 w 4954193"/>
              <a:gd name="connsiteY4-54" fmla="*/ 1862264 h 3519374"/>
              <a:gd name="connsiteX5-55" fmla="*/ 3823789 w 4954193"/>
              <a:gd name="connsiteY5-56" fmla="*/ 3444150 h 3519374"/>
              <a:gd name="connsiteX6-57" fmla="*/ 3678567 w 4954193"/>
              <a:gd name="connsiteY6-58" fmla="*/ 3519374 h 3519374"/>
              <a:gd name="connsiteX7-59" fmla="*/ 177825 w 4954193"/>
              <a:gd name="connsiteY7-60" fmla="*/ 3519374 h 3519374"/>
              <a:gd name="connsiteX8-61" fmla="*/ 0 w 4954193"/>
              <a:gd name="connsiteY8-62" fmla="*/ 3341570 h 3519374"/>
              <a:gd name="connsiteX9-63" fmla="*/ 0 w 4954193"/>
              <a:gd name="connsiteY9-64" fmla="*/ 177754 h 3519374"/>
              <a:gd name="connsiteX10-65" fmla="*/ 177804 w 4954193"/>
              <a:gd name="connsiteY10-66" fmla="*/ 0 h 3519374"/>
              <a:gd name="connsiteX0-67" fmla="*/ 177804 w 4954193"/>
              <a:gd name="connsiteY0-68" fmla="*/ 0 h 3519374"/>
              <a:gd name="connsiteX1-69" fmla="*/ 3678546 w 4954193"/>
              <a:gd name="connsiteY1-70" fmla="*/ 0 h 3519374"/>
              <a:gd name="connsiteX2-71" fmla="*/ 3823780 w 4954193"/>
              <a:gd name="connsiteY2-72" fmla="*/ 75212 h 3519374"/>
              <a:gd name="connsiteX3-73" fmla="*/ 4941214 w 4954193"/>
              <a:gd name="connsiteY3-74" fmla="*/ 1657097 h 3519374"/>
              <a:gd name="connsiteX4-75" fmla="*/ 4941223 w 4954193"/>
              <a:gd name="connsiteY4-76" fmla="*/ 1862264 h 3519374"/>
              <a:gd name="connsiteX5-77" fmla="*/ 3823789 w 4954193"/>
              <a:gd name="connsiteY5-78" fmla="*/ 3444150 h 3519374"/>
              <a:gd name="connsiteX6-79" fmla="*/ 3678567 w 4954193"/>
              <a:gd name="connsiteY6-80" fmla="*/ 3519374 h 3519374"/>
              <a:gd name="connsiteX7-81" fmla="*/ 177825 w 4954193"/>
              <a:gd name="connsiteY7-82" fmla="*/ 3519374 h 3519374"/>
              <a:gd name="connsiteX8-83" fmla="*/ 0 w 4954193"/>
              <a:gd name="connsiteY8-84" fmla="*/ 3341570 h 3519374"/>
              <a:gd name="connsiteX9-85" fmla="*/ 0 w 4954193"/>
              <a:gd name="connsiteY9-86" fmla="*/ 177754 h 3519374"/>
              <a:gd name="connsiteX10-87" fmla="*/ 177804 w 4954193"/>
              <a:gd name="connsiteY10-88" fmla="*/ 0 h 3519374"/>
              <a:gd name="connsiteX0-89" fmla="*/ 177804 w 4954193"/>
              <a:gd name="connsiteY0-90" fmla="*/ 0 h 3519374"/>
              <a:gd name="connsiteX1-91" fmla="*/ 3678546 w 4954193"/>
              <a:gd name="connsiteY1-92" fmla="*/ 0 h 3519374"/>
              <a:gd name="connsiteX2-93" fmla="*/ 3823780 w 4954193"/>
              <a:gd name="connsiteY2-94" fmla="*/ 75212 h 3519374"/>
              <a:gd name="connsiteX3-95" fmla="*/ 4941214 w 4954193"/>
              <a:gd name="connsiteY3-96" fmla="*/ 1657097 h 3519374"/>
              <a:gd name="connsiteX4-97" fmla="*/ 4941223 w 4954193"/>
              <a:gd name="connsiteY4-98" fmla="*/ 1862264 h 3519374"/>
              <a:gd name="connsiteX5-99" fmla="*/ 3823789 w 4954193"/>
              <a:gd name="connsiteY5-100" fmla="*/ 3444150 h 3519374"/>
              <a:gd name="connsiteX6-101" fmla="*/ 3678567 w 4954193"/>
              <a:gd name="connsiteY6-102" fmla="*/ 3519374 h 3519374"/>
              <a:gd name="connsiteX7-103" fmla="*/ 177825 w 4954193"/>
              <a:gd name="connsiteY7-104" fmla="*/ 3519374 h 3519374"/>
              <a:gd name="connsiteX8-105" fmla="*/ 0 w 4954193"/>
              <a:gd name="connsiteY8-106" fmla="*/ 3341570 h 3519374"/>
              <a:gd name="connsiteX9-107" fmla="*/ 0 w 4954193"/>
              <a:gd name="connsiteY9-108" fmla="*/ 177754 h 3519374"/>
              <a:gd name="connsiteX10-109" fmla="*/ 177804 w 4954193"/>
              <a:gd name="connsiteY10-110" fmla="*/ 0 h 3519374"/>
              <a:gd name="connsiteX0-111" fmla="*/ 177804 w 4954190"/>
              <a:gd name="connsiteY0-112" fmla="*/ 0 h 3519374"/>
              <a:gd name="connsiteX1-113" fmla="*/ 3678546 w 4954190"/>
              <a:gd name="connsiteY1-114" fmla="*/ 0 h 3519374"/>
              <a:gd name="connsiteX2-115" fmla="*/ 3823780 w 4954190"/>
              <a:gd name="connsiteY2-116" fmla="*/ 75212 h 3519374"/>
              <a:gd name="connsiteX3-117" fmla="*/ 4941214 w 4954190"/>
              <a:gd name="connsiteY3-118" fmla="*/ 1657097 h 3519374"/>
              <a:gd name="connsiteX4-119" fmla="*/ 4941223 w 4954190"/>
              <a:gd name="connsiteY4-120" fmla="*/ 1862264 h 3519374"/>
              <a:gd name="connsiteX5-121" fmla="*/ 3823789 w 4954190"/>
              <a:gd name="connsiteY5-122" fmla="*/ 3444150 h 3519374"/>
              <a:gd name="connsiteX6-123" fmla="*/ 3678567 w 4954190"/>
              <a:gd name="connsiteY6-124" fmla="*/ 3519374 h 3519374"/>
              <a:gd name="connsiteX7-125" fmla="*/ 177825 w 4954190"/>
              <a:gd name="connsiteY7-126" fmla="*/ 3519374 h 3519374"/>
              <a:gd name="connsiteX8-127" fmla="*/ 0 w 4954190"/>
              <a:gd name="connsiteY8-128" fmla="*/ 3341570 h 3519374"/>
              <a:gd name="connsiteX9-129" fmla="*/ 0 w 4954190"/>
              <a:gd name="connsiteY9-130" fmla="*/ 177754 h 3519374"/>
              <a:gd name="connsiteX10-131" fmla="*/ 177804 w 4954190"/>
              <a:gd name="connsiteY10-132" fmla="*/ 0 h 3519374"/>
              <a:gd name="connsiteX0-133" fmla="*/ 177804 w 4974928"/>
              <a:gd name="connsiteY0-134" fmla="*/ 0 h 3519374"/>
              <a:gd name="connsiteX1-135" fmla="*/ 3678546 w 4974928"/>
              <a:gd name="connsiteY1-136" fmla="*/ 0 h 3519374"/>
              <a:gd name="connsiteX2-137" fmla="*/ 3823780 w 4974928"/>
              <a:gd name="connsiteY2-138" fmla="*/ 75212 h 3519374"/>
              <a:gd name="connsiteX3-139" fmla="*/ 4941214 w 4974928"/>
              <a:gd name="connsiteY3-140" fmla="*/ 1657097 h 3519374"/>
              <a:gd name="connsiteX4-141" fmla="*/ 4941223 w 4974928"/>
              <a:gd name="connsiteY4-142" fmla="*/ 1862264 h 3519374"/>
              <a:gd name="connsiteX5-143" fmla="*/ 3823789 w 4974928"/>
              <a:gd name="connsiteY5-144" fmla="*/ 3444150 h 3519374"/>
              <a:gd name="connsiteX6-145" fmla="*/ 3678567 w 4974928"/>
              <a:gd name="connsiteY6-146" fmla="*/ 3519374 h 3519374"/>
              <a:gd name="connsiteX7-147" fmla="*/ 177825 w 4974928"/>
              <a:gd name="connsiteY7-148" fmla="*/ 3519374 h 3519374"/>
              <a:gd name="connsiteX8-149" fmla="*/ 0 w 4974928"/>
              <a:gd name="connsiteY8-150" fmla="*/ 3341570 h 3519374"/>
              <a:gd name="connsiteX9-151" fmla="*/ 0 w 4974928"/>
              <a:gd name="connsiteY9-152" fmla="*/ 177754 h 3519374"/>
              <a:gd name="connsiteX10-153" fmla="*/ 177804 w 4974928"/>
              <a:gd name="connsiteY10-154" fmla="*/ 0 h 3519374"/>
              <a:gd name="connsiteX0-155" fmla="*/ 177804 w 4974928"/>
              <a:gd name="connsiteY0-156" fmla="*/ 0 h 3519374"/>
              <a:gd name="connsiteX1-157" fmla="*/ 3678546 w 4974928"/>
              <a:gd name="connsiteY1-158" fmla="*/ 0 h 3519374"/>
              <a:gd name="connsiteX2-159" fmla="*/ 3823780 w 4974928"/>
              <a:gd name="connsiteY2-160" fmla="*/ 75212 h 3519374"/>
              <a:gd name="connsiteX3-161" fmla="*/ 4941214 w 4974928"/>
              <a:gd name="connsiteY3-162" fmla="*/ 1657097 h 3519374"/>
              <a:gd name="connsiteX4-163" fmla="*/ 4941223 w 4974928"/>
              <a:gd name="connsiteY4-164" fmla="*/ 1862264 h 3519374"/>
              <a:gd name="connsiteX5-165" fmla="*/ 3823789 w 4974928"/>
              <a:gd name="connsiteY5-166" fmla="*/ 3444150 h 3519374"/>
              <a:gd name="connsiteX6-167" fmla="*/ 3678567 w 4974928"/>
              <a:gd name="connsiteY6-168" fmla="*/ 3519374 h 3519374"/>
              <a:gd name="connsiteX7-169" fmla="*/ 177825 w 4974928"/>
              <a:gd name="connsiteY7-170" fmla="*/ 3519374 h 3519374"/>
              <a:gd name="connsiteX8-171" fmla="*/ 0 w 4974928"/>
              <a:gd name="connsiteY8-172" fmla="*/ 3341570 h 3519374"/>
              <a:gd name="connsiteX9-173" fmla="*/ 0 w 4974928"/>
              <a:gd name="connsiteY9-174" fmla="*/ 177754 h 3519374"/>
              <a:gd name="connsiteX10-175" fmla="*/ 177804 w 4974928"/>
              <a:gd name="connsiteY10-176" fmla="*/ 0 h 3519374"/>
              <a:gd name="connsiteX0-177" fmla="*/ 177804 w 4974928"/>
              <a:gd name="connsiteY0-178" fmla="*/ 0 h 3519374"/>
              <a:gd name="connsiteX1-179" fmla="*/ 3678546 w 4974928"/>
              <a:gd name="connsiteY1-180" fmla="*/ 0 h 3519374"/>
              <a:gd name="connsiteX2-181" fmla="*/ 3823780 w 4974928"/>
              <a:gd name="connsiteY2-182" fmla="*/ 75212 h 3519374"/>
              <a:gd name="connsiteX3-183" fmla="*/ 4941214 w 4974928"/>
              <a:gd name="connsiteY3-184" fmla="*/ 1657097 h 3519374"/>
              <a:gd name="connsiteX4-185" fmla="*/ 4941223 w 4974928"/>
              <a:gd name="connsiteY4-186" fmla="*/ 1862264 h 3519374"/>
              <a:gd name="connsiteX5-187" fmla="*/ 3823789 w 4974928"/>
              <a:gd name="connsiteY5-188" fmla="*/ 3444150 h 3519374"/>
              <a:gd name="connsiteX6-189" fmla="*/ 3678567 w 4974928"/>
              <a:gd name="connsiteY6-190" fmla="*/ 3519374 h 3519374"/>
              <a:gd name="connsiteX7-191" fmla="*/ 177825 w 4974928"/>
              <a:gd name="connsiteY7-192" fmla="*/ 3519374 h 3519374"/>
              <a:gd name="connsiteX8-193" fmla="*/ 0 w 4974928"/>
              <a:gd name="connsiteY8-194" fmla="*/ 3341570 h 3519374"/>
              <a:gd name="connsiteX9-195" fmla="*/ 0 w 4974928"/>
              <a:gd name="connsiteY9-196" fmla="*/ 177754 h 3519374"/>
              <a:gd name="connsiteX10-197" fmla="*/ 177804 w 4974928"/>
              <a:gd name="connsiteY10-198" fmla="*/ 0 h 3519374"/>
              <a:gd name="connsiteX0-199" fmla="*/ 177804 w 4974928"/>
              <a:gd name="connsiteY0-200" fmla="*/ 0 h 3519374"/>
              <a:gd name="connsiteX1-201" fmla="*/ 3678546 w 4974928"/>
              <a:gd name="connsiteY1-202" fmla="*/ 0 h 3519374"/>
              <a:gd name="connsiteX2-203" fmla="*/ 3823780 w 4974928"/>
              <a:gd name="connsiteY2-204" fmla="*/ 75212 h 3519374"/>
              <a:gd name="connsiteX3-205" fmla="*/ 4941214 w 4974928"/>
              <a:gd name="connsiteY3-206" fmla="*/ 1657097 h 3519374"/>
              <a:gd name="connsiteX4-207" fmla="*/ 4941223 w 4974928"/>
              <a:gd name="connsiteY4-208" fmla="*/ 1862264 h 3519374"/>
              <a:gd name="connsiteX5-209" fmla="*/ 3823789 w 4974928"/>
              <a:gd name="connsiteY5-210" fmla="*/ 3444150 h 3519374"/>
              <a:gd name="connsiteX6-211" fmla="*/ 3678567 w 4974928"/>
              <a:gd name="connsiteY6-212" fmla="*/ 3519374 h 3519374"/>
              <a:gd name="connsiteX7-213" fmla="*/ 177825 w 4974928"/>
              <a:gd name="connsiteY7-214" fmla="*/ 3519374 h 3519374"/>
              <a:gd name="connsiteX8-215" fmla="*/ 0 w 4974928"/>
              <a:gd name="connsiteY8-216" fmla="*/ 3341570 h 3519374"/>
              <a:gd name="connsiteX9-217" fmla="*/ 0 w 4974928"/>
              <a:gd name="connsiteY9-218" fmla="*/ 177754 h 3519374"/>
              <a:gd name="connsiteX10-219" fmla="*/ 177804 w 4974928"/>
              <a:gd name="connsiteY10-220" fmla="*/ 0 h 3519374"/>
              <a:gd name="connsiteX0-221" fmla="*/ 177804 w 4974928"/>
              <a:gd name="connsiteY0-222" fmla="*/ 0 h 3519374"/>
              <a:gd name="connsiteX1-223" fmla="*/ 3678546 w 4974928"/>
              <a:gd name="connsiteY1-224" fmla="*/ 0 h 3519374"/>
              <a:gd name="connsiteX2-225" fmla="*/ 3823780 w 4974928"/>
              <a:gd name="connsiteY2-226" fmla="*/ 75212 h 3519374"/>
              <a:gd name="connsiteX3-227" fmla="*/ 4941214 w 4974928"/>
              <a:gd name="connsiteY3-228" fmla="*/ 1657097 h 3519374"/>
              <a:gd name="connsiteX4-229" fmla="*/ 4941223 w 4974928"/>
              <a:gd name="connsiteY4-230" fmla="*/ 1862264 h 3519374"/>
              <a:gd name="connsiteX5-231" fmla="*/ 3823789 w 4974928"/>
              <a:gd name="connsiteY5-232" fmla="*/ 3444150 h 3519374"/>
              <a:gd name="connsiteX6-233" fmla="*/ 3678567 w 4974928"/>
              <a:gd name="connsiteY6-234" fmla="*/ 3519374 h 3519374"/>
              <a:gd name="connsiteX7-235" fmla="*/ 177825 w 4974928"/>
              <a:gd name="connsiteY7-236" fmla="*/ 3519374 h 3519374"/>
              <a:gd name="connsiteX8-237" fmla="*/ 0 w 4974928"/>
              <a:gd name="connsiteY8-238" fmla="*/ 3341570 h 3519374"/>
              <a:gd name="connsiteX9-239" fmla="*/ 0 w 4974928"/>
              <a:gd name="connsiteY9-240" fmla="*/ 177754 h 3519374"/>
              <a:gd name="connsiteX10-241" fmla="*/ 177804 w 4974928"/>
              <a:gd name="connsiteY10-242" fmla="*/ 0 h 3519374"/>
              <a:gd name="connsiteX0-243" fmla="*/ 177804 w 4974928"/>
              <a:gd name="connsiteY0-244" fmla="*/ 0 h 3519374"/>
              <a:gd name="connsiteX1-245" fmla="*/ 3678546 w 4974928"/>
              <a:gd name="connsiteY1-246" fmla="*/ 0 h 3519374"/>
              <a:gd name="connsiteX2-247" fmla="*/ 3823780 w 4974928"/>
              <a:gd name="connsiteY2-248" fmla="*/ 75212 h 3519374"/>
              <a:gd name="connsiteX3-249" fmla="*/ 4941214 w 4974928"/>
              <a:gd name="connsiteY3-250" fmla="*/ 1657097 h 3519374"/>
              <a:gd name="connsiteX4-251" fmla="*/ 4941223 w 4974928"/>
              <a:gd name="connsiteY4-252" fmla="*/ 1862264 h 3519374"/>
              <a:gd name="connsiteX5-253" fmla="*/ 3823789 w 4974928"/>
              <a:gd name="connsiteY5-254" fmla="*/ 3444150 h 3519374"/>
              <a:gd name="connsiteX6-255" fmla="*/ 3678567 w 4974928"/>
              <a:gd name="connsiteY6-256" fmla="*/ 3519374 h 3519374"/>
              <a:gd name="connsiteX7-257" fmla="*/ 177825 w 4974928"/>
              <a:gd name="connsiteY7-258" fmla="*/ 3519374 h 3519374"/>
              <a:gd name="connsiteX8-259" fmla="*/ 0 w 4974928"/>
              <a:gd name="connsiteY8-260" fmla="*/ 3341570 h 3519374"/>
              <a:gd name="connsiteX9-261" fmla="*/ 0 w 4974928"/>
              <a:gd name="connsiteY9-262" fmla="*/ 177754 h 3519374"/>
              <a:gd name="connsiteX10-263" fmla="*/ 177804 w 4974928"/>
              <a:gd name="connsiteY10-264" fmla="*/ 0 h 3519374"/>
              <a:gd name="connsiteX0-265" fmla="*/ 177804 w 4974928"/>
              <a:gd name="connsiteY0-266" fmla="*/ 0 h 3519374"/>
              <a:gd name="connsiteX1-267" fmla="*/ 3678546 w 4974928"/>
              <a:gd name="connsiteY1-268" fmla="*/ 0 h 3519374"/>
              <a:gd name="connsiteX2-269" fmla="*/ 3823780 w 4974928"/>
              <a:gd name="connsiteY2-270" fmla="*/ 75212 h 3519374"/>
              <a:gd name="connsiteX3-271" fmla="*/ 4941214 w 4974928"/>
              <a:gd name="connsiteY3-272" fmla="*/ 1657097 h 3519374"/>
              <a:gd name="connsiteX4-273" fmla="*/ 4941223 w 4974928"/>
              <a:gd name="connsiteY4-274" fmla="*/ 1862264 h 3519374"/>
              <a:gd name="connsiteX5-275" fmla="*/ 3823789 w 4974928"/>
              <a:gd name="connsiteY5-276" fmla="*/ 3444150 h 3519374"/>
              <a:gd name="connsiteX6-277" fmla="*/ 3678567 w 4974928"/>
              <a:gd name="connsiteY6-278" fmla="*/ 3519374 h 3519374"/>
              <a:gd name="connsiteX7-279" fmla="*/ 177825 w 4974928"/>
              <a:gd name="connsiteY7-280" fmla="*/ 3519374 h 3519374"/>
              <a:gd name="connsiteX8-281" fmla="*/ 0 w 4974928"/>
              <a:gd name="connsiteY8-282" fmla="*/ 3341570 h 3519374"/>
              <a:gd name="connsiteX9-283" fmla="*/ 0 w 4974928"/>
              <a:gd name="connsiteY9-284" fmla="*/ 177754 h 3519374"/>
              <a:gd name="connsiteX10-285" fmla="*/ 177804 w 4974928"/>
              <a:gd name="connsiteY10-286" fmla="*/ 0 h 3519374"/>
              <a:gd name="connsiteX0-287" fmla="*/ 177804 w 4974928"/>
              <a:gd name="connsiteY0-288" fmla="*/ 0 h 3519374"/>
              <a:gd name="connsiteX1-289" fmla="*/ 3678546 w 4974928"/>
              <a:gd name="connsiteY1-290" fmla="*/ 0 h 3519374"/>
              <a:gd name="connsiteX2-291" fmla="*/ 3823780 w 4974928"/>
              <a:gd name="connsiteY2-292" fmla="*/ 75212 h 3519374"/>
              <a:gd name="connsiteX3-293" fmla="*/ 4941214 w 4974928"/>
              <a:gd name="connsiteY3-294" fmla="*/ 1657097 h 3519374"/>
              <a:gd name="connsiteX4-295" fmla="*/ 4941223 w 4974928"/>
              <a:gd name="connsiteY4-296" fmla="*/ 1862264 h 3519374"/>
              <a:gd name="connsiteX5-297" fmla="*/ 3823789 w 4974928"/>
              <a:gd name="connsiteY5-298" fmla="*/ 3444150 h 3519374"/>
              <a:gd name="connsiteX6-299" fmla="*/ 3678567 w 4974928"/>
              <a:gd name="connsiteY6-300" fmla="*/ 3519374 h 3519374"/>
              <a:gd name="connsiteX7-301" fmla="*/ 177825 w 4974928"/>
              <a:gd name="connsiteY7-302" fmla="*/ 3519374 h 3519374"/>
              <a:gd name="connsiteX8-303" fmla="*/ 0 w 4974928"/>
              <a:gd name="connsiteY8-304" fmla="*/ 3341570 h 3519374"/>
              <a:gd name="connsiteX9-305" fmla="*/ 0 w 4974928"/>
              <a:gd name="connsiteY9-306" fmla="*/ 177754 h 3519374"/>
              <a:gd name="connsiteX10-307" fmla="*/ 177804 w 4974928"/>
              <a:gd name="connsiteY10-308" fmla="*/ 0 h 3519374"/>
              <a:gd name="connsiteX0-309" fmla="*/ 177804 w 4974928"/>
              <a:gd name="connsiteY0-310" fmla="*/ 0 h 3519374"/>
              <a:gd name="connsiteX1-311" fmla="*/ 3678546 w 4974928"/>
              <a:gd name="connsiteY1-312" fmla="*/ 0 h 3519374"/>
              <a:gd name="connsiteX2-313" fmla="*/ 3823780 w 4974928"/>
              <a:gd name="connsiteY2-314" fmla="*/ 75212 h 3519374"/>
              <a:gd name="connsiteX3-315" fmla="*/ 4941214 w 4974928"/>
              <a:gd name="connsiteY3-316" fmla="*/ 1657097 h 3519374"/>
              <a:gd name="connsiteX4-317" fmla="*/ 4941223 w 4974928"/>
              <a:gd name="connsiteY4-318" fmla="*/ 1862264 h 3519374"/>
              <a:gd name="connsiteX5-319" fmla="*/ 3823789 w 4974928"/>
              <a:gd name="connsiteY5-320" fmla="*/ 3444150 h 3519374"/>
              <a:gd name="connsiteX6-321" fmla="*/ 3678567 w 4974928"/>
              <a:gd name="connsiteY6-322" fmla="*/ 3519374 h 3519374"/>
              <a:gd name="connsiteX7-323" fmla="*/ 177825 w 4974928"/>
              <a:gd name="connsiteY7-324" fmla="*/ 3519374 h 3519374"/>
              <a:gd name="connsiteX8-325" fmla="*/ 0 w 4974928"/>
              <a:gd name="connsiteY8-326" fmla="*/ 3341570 h 3519374"/>
              <a:gd name="connsiteX9-327" fmla="*/ 0 w 4974928"/>
              <a:gd name="connsiteY9-328" fmla="*/ 177754 h 3519374"/>
              <a:gd name="connsiteX10-329" fmla="*/ 177804 w 4974928"/>
              <a:gd name="connsiteY10-330" fmla="*/ 0 h 3519374"/>
              <a:gd name="connsiteX0-331" fmla="*/ 177804 w 4974928"/>
              <a:gd name="connsiteY0-332" fmla="*/ 0 h 3519374"/>
              <a:gd name="connsiteX1-333" fmla="*/ 3678546 w 4974928"/>
              <a:gd name="connsiteY1-334" fmla="*/ 0 h 3519374"/>
              <a:gd name="connsiteX2-335" fmla="*/ 3823780 w 4974928"/>
              <a:gd name="connsiteY2-336" fmla="*/ 75212 h 3519374"/>
              <a:gd name="connsiteX3-337" fmla="*/ 4941214 w 4974928"/>
              <a:gd name="connsiteY3-338" fmla="*/ 1657097 h 3519374"/>
              <a:gd name="connsiteX4-339" fmla="*/ 4941223 w 4974928"/>
              <a:gd name="connsiteY4-340" fmla="*/ 1862264 h 3519374"/>
              <a:gd name="connsiteX5-341" fmla="*/ 3823789 w 4974928"/>
              <a:gd name="connsiteY5-342" fmla="*/ 3444150 h 3519374"/>
              <a:gd name="connsiteX6-343" fmla="*/ 3678567 w 4974928"/>
              <a:gd name="connsiteY6-344" fmla="*/ 3519374 h 3519374"/>
              <a:gd name="connsiteX7-345" fmla="*/ 177825 w 4974928"/>
              <a:gd name="connsiteY7-346" fmla="*/ 3519374 h 3519374"/>
              <a:gd name="connsiteX8-347" fmla="*/ 0 w 4974928"/>
              <a:gd name="connsiteY8-348" fmla="*/ 3341570 h 3519374"/>
              <a:gd name="connsiteX9-349" fmla="*/ 0 w 4974928"/>
              <a:gd name="connsiteY9-350" fmla="*/ 177754 h 3519374"/>
              <a:gd name="connsiteX10-351" fmla="*/ 177804 w 4974928"/>
              <a:gd name="connsiteY10-352" fmla="*/ 0 h 3519374"/>
              <a:gd name="connsiteX0-353" fmla="*/ 177804 w 4974928"/>
              <a:gd name="connsiteY0-354" fmla="*/ 0 h 3519374"/>
              <a:gd name="connsiteX1-355" fmla="*/ 3678546 w 4974928"/>
              <a:gd name="connsiteY1-356" fmla="*/ 0 h 3519374"/>
              <a:gd name="connsiteX2-357" fmla="*/ 3823780 w 4974928"/>
              <a:gd name="connsiteY2-358" fmla="*/ 75212 h 3519374"/>
              <a:gd name="connsiteX3-359" fmla="*/ 4941214 w 4974928"/>
              <a:gd name="connsiteY3-360" fmla="*/ 1657097 h 3519374"/>
              <a:gd name="connsiteX4-361" fmla="*/ 4941223 w 4974928"/>
              <a:gd name="connsiteY4-362" fmla="*/ 1862264 h 3519374"/>
              <a:gd name="connsiteX5-363" fmla="*/ 3823789 w 4974928"/>
              <a:gd name="connsiteY5-364" fmla="*/ 3444150 h 3519374"/>
              <a:gd name="connsiteX6-365" fmla="*/ 3678567 w 4974928"/>
              <a:gd name="connsiteY6-366" fmla="*/ 3519374 h 3519374"/>
              <a:gd name="connsiteX7-367" fmla="*/ 177825 w 4974928"/>
              <a:gd name="connsiteY7-368" fmla="*/ 3519374 h 3519374"/>
              <a:gd name="connsiteX8-369" fmla="*/ 0 w 4974928"/>
              <a:gd name="connsiteY8-370" fmla="*/ 3341570 h 3519374"/>
              <a:gd name="connsiteX9-371" fmla="*/ 0 w 4974928"/>
              <a:gd name="connsiteY9-372" fmla="*/ 177754 h 3519374"/>
              <a:gd name="connsiteX10-373" fmla="*/ 177804 w 4974928"/>
              <a:gd name="connsiteY10-374" fmla="*/ 0 h 3519374"/>
              <a:gd name="connsiteX0-375" fmla="*/ 177804 w 4974928"/>
              <a:gd name="connsiteY0-376" fmla="*/ 0 h 3519374"/>
              <a:gd name="connsiteX1-377" fmla="*/ 3678546 w 4974928"/>
              <a:gd name="connsiteY1-378" fmla="*/ 0 h 3519374"/>
              <a:gd name="connsiteX2-379" fmla="*/ 3823780 w 4974928"/>
              <a:gd name="connsiteY2-380" fmla="*/ 75212 h 3519374"/>
              <a:gd name="connsiteX3-381" fmla="*/ 4941214 w 4974928"/>
              <a:gd name="connsiteY3-382" fmla="*/ 1657097 h 3519374"/>
              <a:gd name="connsiteX4-383" fmla="*/ 4941223 w 4974928"/>
              <a:gd name="connsiteY4-384" fmla="*/ 1862264 h 3519374"/>
              <a:gd name="connsiteX5-385" fmla="*/ 3823789 w 4974928"/>
              <a:gd name="connsiteY5-386" fmla="*/ 3444150 h 3519374"/>
              <a:gd name="connsiteX6-387" fmla="*/ 3678567 w 4974928"/>
              <a:gd name="connsiteY6-388" fmla="*/ 3519374 h 3519374"/>
              <a:gd name="connsiteX7-389" fmla="*/ 177825 w 4974928"/>
              <a:gd name="connsiteY7-390" fmla="*/ 3519374 h 3519374"/>
              <a:gd name="connsiteX8-391" fmla="*/ 0 w 4974928"/>
              <a:gd name="connsiteY8-392" fmla="*/ 3341570 h 3519374"/>
              <a:gd name="connsiteX9-393" fmla="*/ 0 w 4974928"/>
              <a:gd name="connsiteY9-394" fmla="*/ 177754 h 3519374"/>
              <a:gd name="connsiteX10-395" fmla="*/ 177804 w 4974928"/>
              <a:gd name="connsiteY10-396" fmla="*/ 0 h 35193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4974928" h="3519374">
                <a:moveTo>
                  <a:pt x="177804" y="0"/>
                </a:moveTo>
                <a:cubicBezTo>
                  <a:pt x="281958" y="0"/>
                  <a:pt x="3619635" y="0"/>
                  <a:pt x="3678546" y="0"/>
                </a:cubicBezTo>
                <a:cubicBezTo>
                  <a:pt x="3737459" y="0"/>
                  <a:pt x="3789791" y="27094"/>
                  <a:pt x="3823780" y="75212"/>
                </a:cubicBezTo>
                <a:cubicBezTo>
                  <a:pt x="3857771" y="123329"/>
                  <a:pt x="4896269" y="1593470"/>
                  <a:pt x="4941214" y="1657097"/>
                </a:cubicBezTo>
                <a:cubicBezTo>
                  <a:pt x="4986161" y="1720725"/>
                  <a:pt x="4986170" y="1798637"/>
                  <a:pt x="4941223" y="1862264"/>
                </a:cubicBezTo>
                <a:cubicBezTo>
                  <a:pt x="4896278" y="1925892"/>
                  <a:pt x="3857780" y="3396033"/>
                  <a:pt x="3823789" y="3444150"/>
                </a:cubicBezTo>
                <a:cubicBezTo>
                  <a:pt x="3789800" y="3492267"/>
                  <a:pt x="3737480" y="3519374"/>
                  <a:pt x="3678567" y="3519374"/>
                </a:cubicBezTo>
                <a:cubicBezTo>
                  <a:pt x="3619656" y="3519374"/>
                  <a:pt x="281981" y="3519374"/>
                  <a:pt x="177825" y="3519374"/>
                </a:cubicBezTo>
                <a:cubicBezTo>
                  <a:pt x="73671" y="3519374"/>
                  <a:pt x="1" y="3445725"/>
                  <a:pt x="0" y="3341570"/>
                </a:cubicBezTo>
                <a:cubicBezTo>
                  <a:pt x="1" y="3237416"/>
                  <a:pt x="1" y="281908"/>
                  <a:pt x="0" y="177754"/>
                </a:cubicBezTo>
                <a:cubicBezTo>
                  <a:pt x="1" y="73599"/>
                  <a:pt x="73649" y="0"/>
                  <a:pt x="177804" y="0"/>
                </a:cubicBezTo>
                <a:close/>
              </a:path>
            </a:pathLst>
          </a:custGeom>
          <a:gradFill>
            <a:gsLst>
              <a:gs pos="30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1368000" bIns="45720" numCol="1" spcCol="0" rtlCol="0" fromWordArt="0" anchor="ctr" anchorCtr="0" forceAA="0" compatLnSpc="1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第四</a:t>
            </a:r>
            <a:r>
              <a:rPr lang="zh-CN" altLang="en-US" sz="28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部分</a:t>
            </a:r>
            <a:endParaRPr lang="zh-CN" altLang="en-US" sz="28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1" name="椭圆 30"/>
          <p:cNvSpPr/>
          <p:nvPr>
            <p:custDataLst>
              <p:tags r:id="rId3"/>
            </p:custDataLst>
          </p:nvPr>
        </p:nvSpPr>
        <p:spPr>
          <a:xfrm>
            <a:off x="4540885" y="2213610"/>
            <a:ext cx="2789644" cy="278964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未来展望</a:t>
            </a:r>
            <a:endParaRPr lang="zh-CN" altLang="en-US" sz="24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7" name="任意多边形: 形状 356"/>
          <p:cNvSpPr/>
          <p:nvPr>
            <p:custDataLst>
              <p:tags r:id="rId1"/>
            </p:custDataLst>
          </p:nvPr>
        </p:nvSpPr>
        <p:spPr>
          <a:xfrm>
            <a:off x="673100" y="1520825"/>
            <a:ext cx="10904220" cy="4461510"/>
          </a:xfrm>
          <a:custGeom>
            <a:avLst/>
            <a:gdLst>
              <a:gd name="connsiteX0" fmla="*/ 0 w 10904220"/>
              <a:gd name="connsiteY0" fmla="*/ 0 h 4461510"/>
              <a:gd name="connsiteX1" fmla="*/ 10904220 w 10904220"/>
              <a:gd name="connsiteY1" fmla="*/ 0 h 4461510"/>
              <a:gd name="connsiteX2" fmla="*/ 10904220 w 10904220"/>
              <a:gd name="connsiteY2" fmla="*/ 3681772 h 4461510"/>
              <a:gd name="connsiteX3" fmla="*/ 10124482 w 10904220"/>
              <a:gd name="connsiteY3" fmla="*/ 4461510 h 4461510"/>
              <a:gd name="connsiteX4" fmla="*/ 0 w 10904220"/>
              <a:gd name="connsiteY4" fmla="*/ 4461510 h 4461510"/>
              <a:gd name="connsiteX5" fmla="*/ 0 w 10904220"/>
              <a:gd name="connsiteY5" fmla="*/ 0 h 446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04220" h="4461510">
                <a:moveTo>
                  <a:pt x="0" y="0"/>
                </a:moveTo>
                <a:lnTo>
                  <a:pt x="10904220" y="0"/>
                </a:lnTo>
                <a:lnTo>
                  <a:pt x="10904220" y="3681772"/>
                </a:lnTo>
                <a:lnTo>
                  <a:pt x="10124482" y="4461510"/>
                </a:lnTo>
                <a:lnTo>
                  <a:pt x="0" y="4461510"/>
                </a:lnTo>
                <a:lnTo>
                  <a:pt x="0" y="0"/>
                </a:lnTo>
                <a:close/>
              </a:path>
            </a:pathLst>
          </a:custGeom>
          <a:ln w="25400">
            <a:noFill/>
          </a:ln>
          <a:effectLst>
            <a:outerShdw blurRad="76200" dist="38100" dir="2700000" algn="tl" rotWithShape="0">
              <a:schemeClr val="accent1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indent="0" fontAlgn="auto">
              <a:lnSpc>
                <a:spcPct val="130000"/>
              </a:lnSpc>
            </a:pPr>
            <a:endParaRPr lang="zh-CN" altLang="en-US" kern="0" spc="0" dirty="0">
              <a:ln>
                <a:noFill/>
                <a:prstDash val="sysDot"/>
              </a:ln>
              <a:solidFill>
                <a:srgbClr val="262626"/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11" name="任意多边形: 形状 1388"/>
          <p:cNvSpPr/>
          <p:nvPr>
            <p:custDataLst>
              <p:tags r:id="rId2"/>
            </p:custDataLst>
          </p:nvPr>
        </p:nvSpPr>
        <p:spPr>
          <a:xfrm>
            <a:off x="673100" y="1437005"/>
            <a:ext cx="10904220" cy="4562475"/>
          </a:xfrm>
          <a:custGeom>
            <a:avLst/>
            <a:gdLst>
              <a:gd name="connsiteX0" fmla="*/ 4515326 w 4682585"/>
              <a:gd name="connsiteY0" fmla="*/ 1881473 h 2174272"/>
              <a:gd name="connsiteX1" fmla="*/ 4515326 w 4682585"/>
              <a:gd name="connsiteY1" fmla="*/ 2028063 h 2174272"/>
              <a:gd name="connsiteX2" fmla="*/ 4673060 w 4682585"/>
              <a:gd name="connsiteY2" fmla="*/ 2028063 h 2174272"/>
              <a:gd name="connsiteX3" fmla="*/ 4673060 w 4682585"/>
              <a:gd name="connsiteY3" fmla="*/ 1881473 h 2174272"/>
              <a:gd name="connsiteX4" fmla="*/ 4348068 w 4682585"/>
              <a:gd name="connsiteY4" fmla="*/ 1881473 h 2174272"/>
              <a:gd name="connsiteX5" fmla="*/ 4348068 w 4682585"/>
              <a:gd name="connsiteY5" fmla="*/ 2028063 h 2174272"/>
              <a:gd name="connsiteX6" fmla="*/ 4505801 w 4682585"/>
              <a:gd name="connsiteY6" fmla="*/ 2028063 h 2174272"/>
              <a:gd name="connsiteX7" fmla="*/ 4505801 w 4682585"/>
              <a:gd name="connsiteY7" fmla="*/ 1881473 h 2174272"/>
              <a:gd name="connsiteX8" fmla="*/ 4180809 w 4682585"/>
              <a:gd name="connsiteY8" fmla="*/ 1881473 h 2174272"/>
              <a:gd name="connsiteX9" fmla="*/ 4180809 w 4682585"/>
              <a:gd name="connsiteY9" fmla="*/ 2028063 h 2174272"/>
              <a:gd name="connsiteX10" fmla="*/ 4338543 w 4682585"/>
              <a:gd name="connsiteY10" fmla="*/ 2028063 h 2174272"/>
              <a:gd name="connsiteX11" fmla="*/ 4338543 w 4682585"/>
              <a:gd name="connsiteY11" fmla="*/ 1881473 h 2174272"/>
              <a:gd name="connsiteX12" fmla="*/ 4013550 w 4682585"/>
              <a:gd name="connsiteY12" fmla="*/ 1881473 h 2174272"/>
              <a:gd name="connsiteX13" fmla="*/ 4013550 w 4682585"/>
              <a:gd name="connsiteY13" fmla="*/ 2028063 h 2174272"/>
              <a:gd name="connsiteX14" fmla="*/ 4171284 w 4682585"/>
              <a:gd name="connsiteY14" fmla="*/ 2028063 h 2174272"/>
              <a:gd name="connsiteX15" fmla="*/ 4171284 w 4682585"/>
              <a:gd name="connsiteY15" fmla="*/ 1881473 h 2174272"/>
              <a:gd name="connsiteX16" fmla="*/ 3846291 w 4682585"/>
              <a:gd name="connsiteY16" fmla="*/ 1881473 h 2174272"/>
              <a:gd name="connsiteX17" fmla="*/ 3846291 w 4682585"/>
              <a:gd name="connsiteY17" fmla="*/ 2028063 h 2174272"/>
              <a:gd name="connsiteX18" fmla="*/ 4004025 w 4682585"/>
              <a:gd name="connsiteY18" fmla="*/ 2028063 h 2174272"/>
              <a:gd name="connsiteX19" fmla="*/ 4004025 w 4682585"/>
              <a:gd name="connsiteY19" fmla="*/ 1881473 h 2174272"/>
              <a:gd name="connsiteX20" fmla="*/ 3678936 w 4682585"/>
              <a:gd name="connsiteY20" fmla="*/ 1881473 h 2174272"/>
              <a:gd name="connsiteX21" fmla="*/ 3678936 w 4682585"/>
              <a:gd name="connsiteY21" fmla="*/ 2028063 h 2174272"/>
              <a:gd name="connsiteX22" fmla="*/ 3836766 w 4682585"/>
              <a:gd name="connsiteY22" fmla="*/ 2028063 h 2174272"/>
              <a:gd name="connsiteX23" fmla="*/ 3836766 w 4682585"/>
              <a:gd name="connsiteY23" fmla="*/ 1881473 h 2174272"/>
              <a:gd name="connsiteX24" fmla="*/ 3511677 w 4682585"/>
              <a:gd name="connsiteY24" fmla="*/ 1881473 h 2174272"/>
              <a:gd name="connsiteX25" fmla="*/ 3511677 w 4682585"/>
              <a:gd name="connsiteY25" fmla="*/ 2028063 h 2174272"/>
              <a:gd name="connsiteX26" fmla="*/ 3669411 w 4682585"/>
              <a:gd name="connsiteY26" fmla="*/ 2028063 h 2174272"/>
              <a:gd name="connsiteX27" fmla="*/ 3669411 w 4682585"/>
              <a:gd name="connsiteY27" fmla="*/ 1881473 h 2174272"/>
              <a:gd name="connsiteX28" fmla="*/ 3344418 w 4682585"/>
              <a:gd name="connsiteY28" fmla="*/ 1881473 h 2174272"/>
              <a:gd name="connsiteX29" fmla="*/ 3344418 w 4682585"/>
              <a:gd name="connsiteY29" fmla="*/ 2028063 h 2174272"/>
              <a:gd name="connsiteX30" fmla="*/ 3502152 w 4682585"/>
              <a:gd name="connsiteY30" fmla="*/ 2028063 h 2174272"/>
              <a:gd name="connsiteX31" fmla="*/ 3502152 w 4682585"/>
              <a:gd name="connsiteY31" fmla="*/ 1881473 h 2174272"/>
              <a:gd name="connsiteX32" fmla="*/ 3177159 w 4682585"/>
              <a:gd name="connsiteY32" fmla="*/ 1881473 h 2174272"/>
              <a:gd name="connsiteX33" fmla="*/ 3177159 w 4682585"/>
              <a:gd name="connsiteY33" fmla="*/ 2028063 h 2174272"/>
              <a:gd name="connsiteX34" fmla="*/ 3334893 w 4682585"/>
              <a:gd name="connsiteY34" fmla="*/ 2028063 h 2174272"/>
              <a:gd name="connsiteX35" fmla="*/ 3334893 w 4682585"/>
              <a:gd name="connsiteY35" fmla="*/ 1881473 h 2174272"/>
              <a:gd name="connsiteX36" fmla="*/ 3009900 w 4682585"/>
              <a:gd name="connsiteY36" fmla="*/ 1881473 h 2174272"/>
              <a:gd name="connsiteX37" fmla="*/ 3009900 w 4682585"/>
              <a:gd name="connsiteY37" fmla="*/ 2028063 h 2174272"/>
              <a:gd name="connsiteX38" fmla="*/ 3167634 w 4682585"/>
              <a:gd name="connsiteY38" fmla="*/ 2028063 h 2174272"/>
              <a:gd name="connsiteX39" fmla="*/ 3167634 w 4682585"/>
              <a:gd name="connsiteY39" fmla="*/ 1881473 h 2174272"/>
              <a:gd name="connsiteX40" fmla="*/ 2842641 w 4682585"/>
              <a:gd name="connsiteY40" fmla="*/ 1881473 h 2174272"/>
              <a:gd name="connsiteX41" fmla="*/ 2842641 w 4682585"/>
              <a:gd name="connsiteY41" fmla="*/ 2028063 h 2174272"/>
              <a:gd name="connsiteX42" fmla="*/ 3000375 w 4682585"/>
              <a:gd name="connsiteY42" fmla="*/ 2028063 h 2174272"/>
              <a:gd name="connsiteX43" fmla="*/ 3000375 w 4682585"/>
              <a:gd name="connsiteY43" fmla="*/ 1881473 h 2174272"/>
              <a:gd name="connsiteX44" fmla="*/ 2675382 w 4682585"/>
              <a:gd name="connsiteY44" fmla="*/ 1881473 h 2174272"/>
              <a:gd name="connsiteX45" fmla="*/ 2675382 w 4682585"/>
              <a:gd name="connsiteY45" fmla="*/ 2028063 h 2174272"/>
              <a:gd name="connsiteX46" fmla="*/ 2833116 w 4682585"/>
              <a:gd name="connsiteY46" fmla="*/ 2028063 h 2174272"/>
              <a:gd name="connsiteX47" fmla="*/ 2833116 w 4682585"/>
              <a:gd name="connsiteY47" fmla="*/ 1881473 h 2174272"/>
              <a:gd name="connsiteX48" fmla="*/ 2508123 w 4682585"/>
              <a:gd name="connsiteY48" fmla="*/ 1881473 h 2174272"/>
              <a:gd name="connsiteX49" fmla="*/ 2508123 w 4682585"/>
              <a:gd name="connsiteY49" fmla="*/ 2028063 h 2174272"/>
              <a:gd name="connsiteX50" fmla="*/ 2665857 w 4682585"/>
              <a:gd name="connsiteY50" fmla="*/ 2028063 h 2174272"/>
              <a:gd name="connsiteX51" fmla="*/ 2665857 w 4682585"/>
              <a:gd name="connsiteY51" fmla="*/ 1881473 h 2174272"/>
              <a:gd name="connsiteX52" fmla="*/ 2340864 w 4682585"/>
              <a:gd name="connsiteY52" fmla="*/ 1881473 h 2174272"/>
              <a:gd name="connsiteX53" fmla="*/ 2340864 w 4682585"/>
              <a:gd name="connsiteY53" fmla="*/ 2028063 h 2174272"/>
              <a:gd name="connsiteX54" fmla="*/ 2498598 w 4682585"/>
              <a:gd name="connsiteY54" fmla="*/ 2028063 h 2174272"/>
              <a:gd name="connsiteX55" fmla="*/ 2498598 w 4682585"/>
              <a:gd name="connsiteY55" fmla="*/ 1881473 h 2174272"/>
              <a:gd name="connsiteX56" fmla="*/ 2173510 w 4682585"/>
              <a:gd name="connsiteY56" fmla="*/ 1881473 h 2174272"/>
              <a:gd name="connsiteX57" fmla="*/ 2173510 w 4682585"/>
              <a:gd name="connsiteY57" fmla="*/ 2028063 h 2174272"/>
              <a:gd name="connsiteX58" fmla="*/ 2331339 w 4682585"/>
              <a:gd name="connsiteY58" fmla="*/ 2028063 h 2174272"/>
              <a:gd name="connsiteX59" fmla="*/ 2331339 w 4682585"/>
              <a:gd name="connsiteY59" fmla="*/ 1881473 h 2174272"/>
              <a:gd name="connsiteX60" fmla="*/ 2006251 w 4682585"/>
              <a:gd name="connsiteY60" fmla="*/ 1881473 h 2174272"/>
              <a:gd name="connsiteX61" fmla="*/ 2006251 w 4682585"/>
              <a:gd name="connsiteY61" fmla="*/ 2028063 h 2174272"/>
              <a:gd name="connsiteX62" fmla="*/ 2163985 w 4682585"/>
              <a:gd name="connsiteY62" fmla="*/ 2028063 h 2174272"/>
              <a:gd name="connsiteX63" fmla="*/ 2163985 w 4682585"/>
              <a:gd name="connsiteY63" fmla="*/ 1881473 h 2174272"/>
              <a:gd name="connsiteX64" fmla="*/ 1838992 w 4682585"/>
              <a:gd name="connsiteY64" fmla="*/ 1881473 h 2174272"/>
              <a:gd name="connsiteX65" fmla="*/ 1838992 w 4682585"/>
              <a:gd name="connsiteY65" fmla="*/ 2028063 h 2174272"/>
              <a:gd name="connsiteX66" fmla="*/ 1996726 w 4682585"/>
              <a:gd name="connsiteY66" fmla="*/ 2028063 h 2174272"/>
              <a:gd name="connsiteX67" fmla="*/ 1996726 w 4682585"/>
              <a:gd name="connsiteY67" fmla="*/ 1881473 h 2174272"/>
              <a:gd name="connsiteX68" fmla="*/ 1671733 w 4682585"/>
              <a:gd name="connsiteY68" fmla="*/ 1881473 h 2174272"/>
              <a:gd name="connsiteX69" fmla="*/ 1671733 w 4682585"/>
              <a:gd name="connsiteY69" fmla="*/ 2028063 h 2174272"/>
              <a:gd name="connsiteX70" fmla="*/ 1829467 w 4682585"/>
              <a:gd name="connsiteY70" fmla="*/ 2028063 h 2174272"/>
              <a:gd name="connsiteX71" fmla="*/ 1829467 w 4682585"/>
              <a:gd name="connsiteY71" fmla="*/ 1881473 h 2174272"/>
              <a:gd name="connsiteX72" fmla="*/ 1504474 w 4682585"/>
              <a:gd name="connsiteY72" fmla="*/ 1881473 h 2174272"/>
              <a:gd name="connsiteX73" fmla="*/ 1504474 w 4682585"/>
              <a:gd name="connsiteY73" fmla="*/ 2028063 h 2174272"/>
              <a:gd name="connsiteX74" fmla="*/ 1662208 w 4682585"/>
              <a:gd name="connsiteY74" fmla="*/ 2028063 h 2174272"/>
              <a:gd name="connsiteX75" fmla="*/ 1662208 w 4682585"/>
              <a:gd name="connsiteY75" fmla="*/ 1881473 h 2174272"/>
              <a:gd name="connsiteX76" fmla="*/ 1337215 w 4682585"/>
              <a:gd name="connsiteY76" fmla="*/ 1881473 h 2174272"/>
              <a:gd name="connsiteX77" fmla="*/ 1337215 w 4682585"/>
              <a:gd name="connsiteY77" fmla="*/ 2028063 h 2174272"/>
              <a:gd name="connsiteX78" fmla="*/ 1494949 w 4682585"/>
              <a:gd name="connsiteY78" fmla="*/ 2028063 h 2174272"/>
              <a:gd name="connsiteX79" fmla="*/ 1494949 w 4682585"/>
              <a:gd name="connsiteY79" fmla="*/ 1881473 h 2174272"/>
              <a:gd name="connsiteX80" fmla="*/ 1169956 w 4682585"/>
              <a:gd name="connsiteY80" fmla="*/ 1881473 h 2174272"/>
              <a:gd name="connsiteX81" fmla="*/ 1169956 w 4682585"/>
              <a:gd name="connsiteY81" fmla="*/ 2028063 h 2174272"/>
              <a:gd name="connsiteX82" fmla="*/ 1327690 w 4682585"/>
              <a:gd name="connsiteY82" fmla="*/ 2028063 h 2174272"/>
              <a:gd name="connsiteX83" fmla="*/ 1327690 w 4682585"/>
              <a:gd name="connsiteY83" fmla="*/ 1881473 h 2174272"/>
              <a:gd name="connsiteX84" fmla="*/ 1002697 w 4682585"/>
              <a:gd name="connsiteY84" fmla="*/ 1881473 h 2174272"/>
              <a:gd name="connsiteX85" fmla="*/ 1002697 w 4682585"/>
              <a:gd name="connsiteY85" fmla="*/ 2028063 h 2174272"/>
              <a:gd name="connsiteX86" fmla="*/ 1160431 w 4682585"/>
              <a:gd name="connsiteY86" fmla="*/ 2028063 h 2174272"/>
              <a:gd name="connsiteX87" fmla="*/ 1160431 w 4682585"/>
              <a:gd name="connsiteY87" fmla="*/ 1881473 h 2174272"/>
              <a:gd name="connsiteX88" fmla="*/ 835438 w 4682585"/>
              <a:gd name="connsiteY88" fmla="*/ 1881473 h 2174272"/>
              <a:gd name="connsiteX89" fmla="*/ 835438 w 4682585"/>
              <a:gd name="connsiteY89" fmla="*/ 2028063 h 2174272"/>
              <a:gd name="connsiteX90" fmla="*/ 993172 w 4682585"/>
              <a:gd name="connsiteY90" fmla="*/ 2028063 h 2174272"/>
              <a:gd name="connsiteX91" fmla="*/ 993172 w 4682585"/>
              <a:gd name="connsiteY91" fmla="*/ 1881473 h 2174272"/>
              <a:gd name="connsiteX92" fmla="*/ 668179 w 4682585"/>
              <a:gd name="connsiteY92" fmla="*/ 1881473 h 2174272"/>
              <a:gd name="connsiteX93" fmla="*/ 668179 w 4682585"/>
              <a:gd name="connsiteY93" fmla="*/ 2028063 h 2174272"/>
              <a:gd name="connsiteX94" fmla="*/ 825913 w 4682585"/>
              <a:gd name="connsiteY94" fmla="*/ 2028063 h 2174272"/>
              <a:gd name="connsiteX95" fmla="*/ 825913 w 4682585"/>
              <a:gd name="connsiteY95" fmla="*/ 1881473 h 2174272"/>
              <a:gd name="connsiteX96" fmla="*/ 500920 w 4682585"/>
              <a:gd name="connsiteY96" fmla="*/ 1881473 h 2174272"/>
              <a:gd name="connsiteX97" fmla="*/ 500920 w 4682585"/>
              <a:gd name="connsiteY97" fmla="*/ 2028063 h 2174272"/>
              <a:gd name="connsiteX98" fmla="*/ 658654 w 4682585"/>
              <a:gd name="connsiteY98" fmla="*/ 2028063 h 2174272"/>
              <a:gd name="connsiteX99" fmla="*/ 658654 w 4682585"/>
              <a:gd name="connsiteY99" fmla="*/ 1881473 h 2174272"/>
              <a:gd name="connsiteX100" fmla="*/ 333566 w 4682585"/>
              <a:gd name="connsiteY100" fmla="*/ 1881473 h 2174272"/>
              <a:gd name="connsiteX101" fmla="*/ 333566 w 4682585"/>
              <a:gd name="connsiteY101" fmla="*/ 2028063 h 2174272"/>
              <a:gd name="connsiteX102" fmla="*/ 491395 w 4682585"/>
              <a:gd name="connsiteY102" fmla="*/ 2028063 h 2174272"/>
              <a:gd name="connsiteX103" fmla="*/ 491395 w 4682585"/>
              <a:gd name="connsiteY103" fmla="*/ 1881473 h 2174272"/>
              <a:gd name="connsiteX104" fmla="*/ 166307 w 4682585"/>
              <a:gd name="connsiteY104" fmla="*/ 1881473 h 2174272"/>
              <a:gd name="connsiteX105" fmla="*/ 166307 w 4682585"/>
              <a:gd name="connsiteY105" fmla="*/ 2028063 h 2174272"/>
              <a:gd name="connsiteX106" fmla="*/ 324041 w 4682585"/>
              <a:gd name="connsiteY106" fmla="*/ 2028063 h 2174272"/>
              <a:gd name="connsiteX107" fmla="*/ 324041 w 4682585"/>
              <a:gd name="connsiteY107" fmla="*/ 1881473 h 2174272"/>
              <a:gd name="connsiteX108" fmla="*/ 9525 w 4682585"/>
              <a:gd name="connsiteY108" fmla="*/ 1881473 h 2174272"/>
              <a:gd name="connsiteX109" fmla="*/ 9525 w 4682585"/>
              <a:gd name="connsiteY109" fmla="*/ 2028063 h 2174272"/>
              <a:gd name="connsiteX110" fmla="*/ 156782 w 4682585"/>
              <a:gd name="connsiteY110" fmla="*/ 2028063 h 2174272"/>
              <a:gd name="connsiteX111" fmla="*/ 156782 w 4682585"/>
              <a:gd name="connsiteY111" fmla="*/ 1881473 h 2174272"/>
              <a:gd name="connsiteX112" fmla="*/ 4515326 w 4682585"/>
              <a:gd name="connsiteY112" fmla="*/ 1725358 h 2174272"/>
              <a:gd name="connsiteX113" fmla="*/ 4515326 w 4682585"/>
              <a:gd name="connsiteY113" fmla="*/ 1871948 h 2174272"/>
              <a:gd name="connsiteX114" fmla="*/ 4673060 w 4682585"/>
              <a:gd name="connsiteY114" fmla="*/ 1871948 h 2174272"/>
              <a:gd name="connsiteX115" fmla="*/ 4673060 w 4682585"/>
              <a:gd name="connsiteY115" fmla="*/ 1725358 h 2174272"/>
              <a:gd name="connsiteX116" fmla="*/ 4348068 w 4682585"/>
              <a:gd name="connsiteY116" fmla="*/ 1725358 h 2174272"/>
              <a:gd name="connsiteX117" fmla="*/ 4348068 w 4682585"/>
              <a:gd name="connsiteY117" fmla="*/ 1871948 h 2174272"/>
              <a:gd name="connsiteX118" fmla="*/ 4505801 w 4682585"/>
              <a:gd name="connsiteY118" fmla="*/ 1871948 h 2174272"/>
              <a:gd name="connsiteX119" fmla="*/ 4505801 w 4682585"/>
              <a:gd name="connsiteY119" fmla="*/ 1725358 h 2174272"/>
              <a:gd name="connsiteX120" fmla="*/ 4180809 w 4682585"/>
              <a:gd name="connsiteY120" fmla="*/ 1725358 h 2174272"/>
              <a:gd name="connsiteX121" fmla="*/ 4180809 w 4682585"/>
              <a:gd name="connsiteY121" fmla="*/ 1871948 h 2174272"/>
              <a:gd name="connsiteX122" fmla="*/ 4338543 w 4682585"/>
              <a:gd name="connsiteY122" fmla="*/ 1871948 h 2174272"/>
              <a:gd name="connsiteX123" fmla="*/ 4338543 w 4682585"/>
              <a:gd name="connsiteY123" fmla="*/ 1725358 h 2174272"/>
              <a:gd name="connsiteX124" fmla="*/ 4013550 w 4682585"/>
              <a:gd name="connsiteY124" fmla="*/ 1725358 h 2174272"/>
              <a:gd name="connsiteX125" fmla="*/ 4013550 w 4682585"/>
              <a:gd name="connsiteY125" fmla="*/ 1871948 h 2174272"/>
              <a:gd name="connsiteX126" fmla="*/ 4171284 w 4682585"/>
              <a:gd name="connsiteY126" fmla="*/ 1871948 h 2174272"/>
              <a:gd name="connsiteX127" fmla="*/ 4171284 w 4682585"/>
              <a:gd name="connsiteY127" fmla="*/ 1725358 h 2174272"/>
              <a:gd name="connsiteX128" fmla="*/ 3846291 w 4682585"/>
              <a:gd name="connsiteY128" fmla="*/ 1725358 h 2174272"/>
              <a:gd name="connsiteX129" fmla="*/ 3846291 w 4682585"/>
              <a:gd name="connsiteY129" fmla="*/ 1871948 h 2174272"/>
              <a:gd name="connsiteX130" fmla="*/ 4004025 w 4682585"/>
              <a:gd name="connsiteY130" fmla="*/ 1871948 h 2174272"/>
              <a:gd name="connsiteX131" fmla="*/ 4004025 w 4682585"/>
              <a:gd name="connsiteY131" fmla="*/ 1725358 h 2174272"/>
              <a:gd name="connsiteX132" fmla="*/ 3678936 w 4682585"/>
              <a:gd name="connsiteY132" fmla="*/ 1725358 h 2174272"/>
              <a:gd name="connsiteX133" fmla="*/ 3678936 w 4682585"/>
              <a:gd name="connsiteY133" fmla="*/ 1871948 h 2174272"/>
              <a:gd name="connsiteX134" fmla="*/ 3836766 w 4682585"/>
              <a:gd name="connsiteY134" fmla="*/ 1871948 h 2174272"/>
              <a:gd name="connsiteX135" fmla="*/ 3836766 w 4682585"/>
              <a:gd name="connsiteY135" fmla="*/ 1725358 h 2174272"/>
              <a:gd name="connsiteX136" fmla="*/ 3511677 w 4682585"/>
              <a:gd name="connsiteY136" fmla="*/ 1725358 h 2174272"/>
              <a:gd name="connsiteX137" fmla="*/ 3511677 w 4682585"/>
              <a:gd name="connsiteY137" fmla="*/ 1871948 h 2174272"/>
              <a:gd name="connsiteX138" fmla="*/ 3669411 w 4682585"/>
              <a:gd name="connsiteY138" fmla="*/ 1871948 h 2174272"/>
              <a:gd name="connsiteX139" fmla="*/ 3669411 w 4682585"/>
              <a:gd name="connsiteY139" fmla="*/ 1725358 h 2174272"/>
              <a:gd name="connsiteX140" fmla="*/ 3344418 w 4682585"/>
              <a:gd name="connsiteY140" fmla="*/ 1725358 h 2174272"/>
              <a:gd name="connsiteX141" fmla="*/ 3344418 w 4682585"/>
              <a:gd name="connsiteY141" fmla="*/ 1871948 h 2174272"/>
              <a:gd name="connsiteX142" fmla="*/ 3502152 w 4682585"/>
              <a:gd name="connsiteY142" fmla="*/ 1871948 h 2174272"/>
              <a:gd name="connsiteX143" fmla="*/ 3502152 w 4682585"/>
              <a:gd name="connsiteY143" fmla="*/ 1725358 h 2174272"/>
              <a:gd name="connsiteX144" fmla="*/ 3177159 w 4682585"/>
              <a:gd name="connsiteY144" fmla="*/ 1725358 h 2174272"/>
              <a:gd name="connsiteX145" fmla="*/ 3177159 w 4682585"/>
              <a:gd name="connsiteY145" fmla="*/ 1871948 h 2174272"/>
              <a:gd name="connsiteX146" fmla="*/ 3334893 w 4682585"/>
              <a:gd name="connsiteY146" fmla="*/ 1871948 h 2174272"/>
              <a:gd name="connsiteX147" fmla="*/ 3334893 w 4682585"/>
              <a:gd name="connsiteY147" fmla="*/ 1725358 h 2174272"/>
              <a:gd name="connsiteX148" fmla="*/ 3009900 w 4682585"/>
              <a:gd name="connsiteY148" fmla="*/ 1725358 h 2174272"/>
              <a:gd name="connsiteX149" fmla="*/ 3009900 w 4682585"/>
              <a:gd name="connsiteY149" fmla="*/ 1871948 h 2174272"/>
              <a:gd name="connsiteX150" fmla="*/ 3167634 w 4682585"/>
              <a:gd name="connsiteY150" fmla="*/ 1871948 h 2174272"/>
              <a:gd name="connsiteX151" fmla="*/ 3167634 w 4682585"/>
              <a:gd name="connsiteY151" fmla="*/ 1725358 h 2174272"/>
              <a:gd name="connsiteX152" fmla="*/ 2842641 w 4682585"/>
              <a:gd name="connsiteY152" fmla="*/ 1725358 h 2174272"/>
              <a:gd name="connsiteX153" fmla="*/ 2842641 w 4682585"/>
              <a:gd name="connsiteY153" fmla="*/ 1871948 h 2174272"/>
              <a:gd name="connsiteX154" fmla="*/ 3000375 w 4682585"/>
              <a:gd name="connsiteY154" fmla="*/ 1871948 h 2174272"/>
              <a:gd name="connsiteX155" fmla="*/ 3000375 w 4682585"/>
              <a:gd name="connsiteY155" fmla="*/ 1725358 h 2174272"/>
              <a:gd name="connsiteX156" fmla="*/ 2675382 w 4682585"/>
              <a:gd name="connsiteY156" fmla="*/ 1725358 h 2174272"/>
              <a:gd name="connsiteX157" fmla="*/ 2675382 w 4682585"/>
              <a:gd name="connsiteY157" fmla="*/ 1871948 h 2174272"/>
              <a:gd name="connsiteX158" fmla="*/ 2833116 w 4682585"/>
              <a:gd name="connsiteY158" fmla="*/ 1871948 h 2174272"/>
              <a:gd name="connsiteX159" fmla="*/ 2833116 w 4682585"/>
              <a:gd name="connsiteY159" fmla="*/ 1725358 h 2174272"/>
              <a:gd name="connsiteX160" fmla="*/ 2508123 w 4682585"/>
              <a:gd name="connsiteY160" fmla="*/ 1725358 h 2174272"/>
              <a:gd name="connsiteX161" fmla="*/ 2508123 w 4682585"/>
              <a:gd name="connsiteY161" fmla="*/ 1871948 h 2174272"/>
              <a:gd name="connsiteX162" fmla="*/ 2665857 w 4682585"/>
              <a:gd name="connsiteY162" fmla="*/ 1871948 h 2174272"/>
              <a:gd name="connsiteX163" fmla="*/ 2665857 w 4682585"/>
              <a:gd name="connsiteY163" fmla="*/ 1725358 h 2174272"/>
              <a:gd name="connsiteX164" fmla="*/ 2340864 w 4682585"/>
              <a:gd name="connsiteY164" fmla="*/ 1725358 h 2174272"/>
              <a:gd name="connsiteX165" fmla="*/ 2340864 w 4682585"/>
              <a:gd name="connsiteY165" fmla="*/ 1871948 h 2174272"/>
              <a:gd name="connsiteX166" fmla="*/ 2498598 w 4682585"/>
              <a:gd name="connsiteY166" fmla="*/ 1871948 h 2174272"/>
              <a:gd name="connsiteX167" fmla="*/ 2498598 w 4682585"/>
              <a:gd name="connsiteY167" fmla="*/ 1725358 h 2174272"/>
              <a:gd name="connsiteX168" fmla="*/ 2173510 w 4682585"/>
              <a:gd name="connsiteY168" fmla="*/ 1725358 h 2174272"/>
              <a:gd name="connsiteX169" fmla="*/ 2173510 w 4682585"/>
              <a:gd name="connsiteY169" fmla="*/ 1871948 h 2174272"/>
              <a:gd name="connsiteX170" fmla="*/ 2331339 w 4682585"/>
              <a:gd name="connsiteY170" fmla="*/ 1871948 h 2174272"/>
              <a:gd name="connsiteX171" fmla="*/ 2331339 w 4682585"/>
              <a:gd name="connsiteY171" fmla="*/ 1725358 h 2174272"/>
              <a:gd name="connsiteX172" fmla="*/ 2006251 w 4682585"/>
              <a:gd name="connsiteY172" fmla="*/ 1725358 h 2174272"/>
              <a:gd name="connsiteX173" fmla="*/ 2006251 w 4682585"/>
              <a:gd name="connsiteY173" fmla="*/ 1871948 h 2174272"/>
              <a:gd name="connsiteX174" fmla="*/ 2163985 w 4682585"/>
              <a:gd name="connsiteY174" fmla="*/ 1871948 h 2174272"/>
              <a:gd name="connsiteX175" fmla="*/ 2163985 w 4682585"/>
              <a:gd name="connsiteY175" fmla="*/ 1725358 h 2174272"/>
              <a:gd name="connsiteX176" fmla="*/ 1838992 w 4682585"/>
              <a:gd name="connsiteY176" fmla="*/ 1725358 h 2174272"/>
              <a:gd name="connsiteX177" fmla="*/ 1838992 w 4682585"/>
              <a:gd name="connsiteY177" fmla="*/ 1871948 h 2174272"/>
              <a:gd name="connsiteX178" fmla="*/ 1996726 w 4682585"/>
              <a:gd name="connsiteY178" fmla="*/ 1871948 h 2174272"/>
              <a:gd name="connsiteX179" fmla="*/ 1996726 w 4682585"/>
              <a:gd name="connsiteY179" fmla="*/ 1725358 h 2174272"/>
              <a:gd name="connsiteX180" fmla="*/ 1671733 w 4682585"/>
              <a:gd name="connsiteY180" fmla="*/ 1725358 h 2174272"/>
              <a:gd name="connsiteX181" fmla="*/ 1671733 w 4682585"/>
              <a:gd name="connsiteY181" fmla="*/ 1871948 h 2174272"/>
              <a:gd name="connsiteX182" fmla="*/ 1829467 w 4682585"/>
              <a:gd name="connsiteY182" fmla="*/ 1871948 h 2174272"/>
              <a:gd name="connsiteX183" fmla="*/ 1829467 w 4682585"/>
              <a:gd name="connsiteY183" fmla="*/ 1725358 h 2174272"/>
              <a:gd name="connsiteX184" fmla="*/ 1504474 w 4682585"/>
              <a:gd name="connsiteY184" fmla="*/ 1725358 h 2174272"/>
              <a:gd name="connsiteX185" fmla="*/ 1504474 w 4682585"/>
              <a:gd name="connsiteY185" fmla="*/ 1871948 h 2174272"/>
              <a:gd name="connsiteX186" fmla="*/ 1662208 w 4682585"/>
              <a:gd name="connsiteY186" fmla="*/ 1871948 h 2174272"/>
              <a:gd name="connsiteX187" fmla="*/ 1662208 w 4682585"/>
              <a:gd name="connsiteY187" fmla="*/ 1725358 h 2174272"/>
              <a:gd name="connsiteX188" fmla="*/ 1337215 w 4682585"/>
              <a:gd name="connsiteY188" fmla="*/ 1725358 h 2174272"/>
              <a:gd name="connsiteX189" fmla="*/ 1337215 w 4682585"/>
              <a:gd name="connsiteY189" fmla="*/ 1871948 h 2174272"/>
              <a:gd name="connsiteX190" fmla="*/ 1494949 w 4682585"/>
              <a:gd name="connsiteY190" fmla="*/ 1871948 h 2174272"/>
              <a:gd name="connsiteX191" fmla="*/ 1494949 w 4682585"/>
              <a:gd name="connsiteY191" fmla="*/ 1725358 h 2174272"/>
              <a:gd name="connsiteX192" fmla="*/ 1169956 w 4682585"/>
              <a:gd name="connsiteY192" fmla="*/ 1725358 h 2174272"/>
              <a:gd name="connsiteX193" fmla="*/ 1169956 w 4682585"/>
              <a:gd name="connsiteY193" fmla="*/ 1871948 h 2174272"/>
              <a:gd name="connsiteX194" fmla="*/ 1327690 w 4682585"/>
              <a:gd name="connsiteY194" fmla="*/ 1871948 h 2174272"/>
              <a:gd name="connsiteX195" fmla="*/ 1327690 w 4682585"/>
              <a:gd name="connsiteY195" fmla="*/ 1725358 h 2174272"/>
              <a:gd name="connsiteX196" fmla="*/ 1002697 w 4682585"/>
              <a:gd name="connsiteY196" fmla="*/ 1725358 h 2174272"/>
              <a:gd name="connsiteX197" fmla="*/ 1002697 w 4682585"/>
              <a:gd name="connsiteY197" fmla="*/ 1871948 h 2174272"/>
              <a:gd name="connsiteX198" fmla="*/ 1160431 w 4682585"/>
              <a:gd name="connsiteY198" fmla="*/ 1871948 h 2174272"/>
              <a:gd name="connsiteX199" fmla="*/ 1160431 w 4682585"/>
              <a:gd name="connsiteY199" fmla="*/ 1725358 h 2174272"/>
              <a:gd name="connsiteX200" fmla="*/ 835438 w 4682585"/>
              <a:gd name="connsiteY200" fmla="*/ 1725358 h 2174272"/>
              <a:gd name="connsiteX201" fmla="*/ 835438 w 4682585"/>
              <a:gd name="connsiteY201" fmla="*/ 1871948 h 2174272"/>
              <a:gd name="connsiteX202" fmla="*/ 993172 w 4682585"/>
              <a:gd name="connsiteY202" fmla="*/ 1871948 h 2174272"/>
              <a:gd name="connsiteX203" fmla="*/ 993172 w 4682585"/>
              <a:gd name="connsiteY203" fmla="*/ 1725358 h 2174272"/>
              <a:gd name="connsiteX204" fmla="*/ 668179 w 4682585"/>
              <a:gd name="connsiteY204" fmla="*/ 1725358 h 2174272"/>
              <a:gd name="connsiteX205" fmla="*/ 668179 w 4682585"/>
              <a:gd name="connsiteY205" fmla="*/ 1871948 h 2174272"/>
              <a:gd name="connsiteX206" fmla="*/ 825913 w 4682585"/>
              <a:gd name="connsiteY206" fmla="*/ 1871948 h 2174272"/>
              <a:gd name="connsiteX207" fmla="*/ 825913 w 4682585"/>
              <a:gd name="connsiteY207" fmla="*/ 1725358 h 2174272"/>
              <a:gd name="connsiteX208" fmla="*/ 500920 w 4682585"/>
              <a:gd name="connsiteY208" fmla="*/ 1725358 h 2174272"/>
              <a:gd name="connsiteX209" fmla="*/ 500920 w 4682585"/>
              <a:gd name="connsiteY209" fmla="*/ 1871948 h 2174272"/>
              <a:gd name="connsiteX210" fmla="*/ 658654 w 4682585"/>
              <a:gd name="connsiteY210" fmla="*/ 1871948 h 2174272"/>
              <a:gd name="connsiteX211" fmla="*/ 658654 w 4682585"/>
              <a:gd name="connsiteY211" fmla="*/ 1725358 h 2174272"/>
              <a:gd name="connsiteX212" fmla="*/ 333566 w 4682585"/>
              <a:gd name="connsiteY212" fmla="*/ 1725358 h 2174272"/>
              <a:gd name="connsiteX213" fmla="*/ 333566 w 4682585"/>
              <a:gd name="connsiteY213" fmla="*/ 1871948 h 2174272"/>
              <a:gd name="connsiteX214" fmla="*/ 491395 w 4682585"/>
              <a:gd name="connsiteY214" fmla="*/ 1871948 h 2174272"/>
              <a:gd name="connsiteX215" fmla="*/ 491395 w 4682585"/>
              <a:gd name="connsiteY215" fmla="*/ 1725358 h 2174272"/>
              <a:gd name="connsiteX216" fmla="*/ 166307 w 4682585"/>
              <a:gd name="connsiteY216" fmla="*/ 1725358 h 2174272"/>
              <a:gd name="connsiteX217" fmla="*/ 166307 w 4682585"/>
              <a:gd name="connsiteY217" fmla="*/ 1871948 h 2174272"/>
              <a:gd name="connsiteX218" fmla="*/ 324041 w 4682585"/>
              <a:gd name="connsiteY218" fmla="*/ 1871948 h 2174272"/>
              <a:gd name="connsiteX219" fmla="*/ 324041 w 4682585"/>
              <a:gd name="connsiteY219" fmla="*/ 1725358 h 2174272"/>
              <a:gd name="connsiteX220" fmla="*/ 9525 w 4682585"/>
              <a:gd name="connsiteY220" fmla="*/ 1725358 h 2174272"/>
              <a:gd name="connsiteX221" fmla="*/ 9525 w 4682585"/>
              <a:gd name="connsiteY221" fmla="*/ 1871948 h 2174272"/>
              <a:gd name="connsiteX222" fmla="*/ 156782 w 4682585"/>
              <a:gd name="connsiteY222" fmla="*/ 1871948 h 2174272"/>
              <a:gd name="connsiteX223" fmla="*/ 156782 w 4682585"/>
              <a:gd name="connsiteY223" fmla="*/ 1725358 h 2174272"/>
              <a:gd name="connsiteX224" fmla="*/ 4515326 w 4682585"/>
              <a:gd name="connsiteY224" fmla="*/ 1569243 h 2174272"/>
              <a:gd name="connsiteX225" fmla="*/ 4515326 w 4682585"/>
              <a:gd name="connsiteY225" fmla="*/ 1715833 h 2174272"/>
              <a:gd name="connsiteX226" fmla="*/ 4673060 w 4682585"/>
              <a:gd name="connsiteY226" fmla="*/ 1715833 h 2174272"/>
              <a:gd name="connsiteX227" fmla="*/ 4673060 w 4682585"/>
              <a:gd name="connsiteY227" fmla="*/ 1569243 h 2174272"/>
              <a:gd name="connsiteX228" fmla="*/ 4348068 w 4682585"/>
              <a:gd name="connsiteY228" fmla="*/ 1569243 h 2174272"/>
              <a:gd name="connsiteX229" fmla="*/ 4348068 w 4682585"/>
              <a:gd name="connsiteY229" fmla="*/ 1715833 h 2174272"/>
              <a:gd name="connsiteX230" fmla="*/ 4505801 w 4682585"/>
              <a:gd name="connsiteY230" fmla="*/ 1715833 h 2174272"/>
              <a:gd name="connsiteX231" fmla="*/ 4505801 w 4682585"/>
              <a:gd name="connsiteY231" fmla="*/ 1569243 h 2174272"/>
              <a:gd name="connsiteX232" fmla="*/ 4180809 w 4682585"/>
              <a:gd name="connsiteY232" fmla="*/ 1569243 h 2174272"/>
              <a:gd name="connsiteX233" fmla="*/ 4180809 w 4682585"/>
              <a:gd name="connsiteY233" fmla="*/ 1715833 h 2174272"/>
              <a:gd name="connsiteX234" fmla="*/ 4338543 w 4682585"/>
              <a:gd name="connsiteY234" fmla="*/ 1715833 h 2174272"/>
              <a:gd name="connsiteX235" fmla="*/ 4338543 w 4682585"/>
              <a:gd name="connsiteY235" fmla="*/ 1569243 h 2174272"/>
              <a:gd name="connsiteX236" fmla="*/ 4013550 w 4682585"/>
              <a:gd name="connsiteY236" fmla="*/ 1569243 h 2174272"/>
              <a:gd name="connsiteX237" fmla="*/ 4013550 w 4682585"/>
              <a:gd name="connsiteY237" fmla="*/ 1715833 h 2174272"/>
              <a:gd name="connsiteX238" fmla="*/ 4171284 w 4682585"/>
              <a:gd name="connsiteY238" fmla="*/ 1715833 h 2174272"/>
              <a:gd name="connsiteX239" fmla="*/ 4171284 w 4682585"/>
              <a:gd name="connsiteY239" fmla="*/ 1569243 h 2174272"/>
              <a:gd name="connsiteX240" fmla="*/ 3846291 w 4682585"/>
              <a:gd name="connsiteY240" fmla="*/ 1569243 h 2174272"/>
              <a:gd name="connsiteX241" fmla="*/ 3846291 w 4682585"/>
              <a:gd name="connsiteY241" fmla="*/ 1715833 h 2174272"/>
              <a:gd name="connsiteX242" fmla="*/ 4004025 w 4682585"/>
              <a:gd name="connsiteY242" fmla="*/ 1715833 h 2174272"/>
              <a:gd name="connsiteX243" fmla="*/ 4004025 w 4682585"/>
              <a:gd name="connsiteY243" fmla="*/ 1569243 h 2174272"/>
              <a:gd name="connsiteX244" fmla="*/ 3678936 w 4682585"/>
              <a:gd name="connsiteY244" fmla="*/ 1569243 h 2174272"/>
              <a:gd name="connsiteX245" fmla="*/ 3678936 w 4682585"/>
              <a:gd name="connsiteY245" fmla="*/ 1715833 h 2174272"/>
              <a:gd name="connsiteX246" fmla="*/ 3836766 w 4682585"/>
              <a:gd name="connsiteY246" fmla="*/ 1715833 h 2174272"/>
              <a:gd name="connsiteX247" fmla="*/ 3836766 w 4682585"/>
              <a:gd name="connsiteY247" fmla="*/ 1569243 h 2174272"/>
              <a:gd name="connsiteX248" fmla="*/ 3511677 w 4682585"/>
              <a:gd name="connsiteY248" fmla="*/ 1569243 h 2174272"/>
              <a:gd name="connsiteX249" fmla="*/ 3511677 w 4682585"/>
              <a:gd name="connsiteY249" fmla="*/ 1715833 h 2174272"/>
              <a:gd name="connsiteX250" fmla="*/ 3669411 w 4682585"/>
              <a:gd name="connsiteY250" fmla="*/ 1715833 h 2174272"/>
              <a:gd name="connsiteX251" fmla="*/ 3669411 w 4682585"/>
              <a:gd name="connsiteY251" fmla="*/ 1569243 h 2174272"/>
              <a:gd name="connsiteX252" fmla="*/ 3344418 w 4682585"/>
              <a:gd name="connsiteY252" fmla="*/ 1569243 h 2174272"/>
              <a:gd name="connsiteX253" fmla="*/ 3344418 w 4682585"/>
              <a:gd name="connsiteY253" fmla="*/ 1715833 h 2174272"/>
              <a:gd name="connsiteX254" fmla="*/ 3502152 w 4682585"/>
              <a:gd name="connsiteY254" fmla="*/ 1715833 h 2174272"/>
              <a:gd name="connsiteX255" fmla="*/ 3502152 w 4682585"/>
              <a:gd name="connsiteY255" fmla="*/ 1569243 h 2174272"/>
              <a:gd name="connsiteX256" fmla="*/ 3177159 w 4682585"/>
              <a:gd name="connsiteY256" fmla="*/ 1569243 h 2174272"/>
              <a:gd name="connsiteX257" fmla="*/ 3177159 w 4682585"/>
              <a:gd name="connsiteY257" fmla="*/ 1715833 h 2174272"/>
              <a:gd name="connsiteX258" fmla="*/ 3334893 w 4682585"/>
              <a:gd name="connsiteY258" fmla="*/ 1715833 h 2174272"/>
              <a:gd name="connsiteX259" fmla="*/ 3334893 w 4682585"/>
              <a:gd name="connsiteY259" fmla="*/ 1569243 h 2174272"/>
              <a:gd name="connsiteX260" fmla="*/ 3009900 w 4682585"/>
              <a:gd name="connsiteY260" fmla="*/ 1569243 h 2174272"/>
              <a:gd name="connsiteX261" fmla="*/ 3009900 w 4682585"/>
              <a:gd name="connsiteY261" fmla="*/ 1715833 h 2174272"/>
              <a:gd name="connsiteX262" fmla="*/ 3167634 w 4682585"/>
              <a:gd name="connsiteY262" fmla="*/ 1715833 h 2174272"/>
              <a:gd name="connsiteX263" fmla="*/ 3167634 w 4682585"/>
              <a:gd name="connsiteY263" fmla="*/ 1569243 h 2174272"/>
              <a:gd name="connsiteX264" fmla="*/ 2842641 w 4682585"/>
              <a:gd name="connsiteY264" fmla="*/ 1569243 h 2174272"/>
              <a:gd name="connsiteX265" fmla="*/ 2842641 w 4682585"/>
              <a:gd name="connsiteY265" fmla="*/ 1715833 h 2174272"/>
              <a:gd name="connsiteX266" fmla="*/ 3000375 w 4682585"/>
              <a:gd name="connsiteY266" fmla="*/ 1715833 h 2174272"/>
              <a:gd name="connsiteX267" fmla="*/ 3000375 w 4682585"/>
              <a:gd name="connsiteY267" fmla="*/ 1569243 h 2174272"/>
              <a:gd name="connsiteX268" fmla="*/ 2675382 w 4682585"/>
              <a:gd name="connsiteY268" fmla="*/ 1569243 h 2174272"/>
              <a:gd name="connsiteX269" fmla="*/ 2675382 w 4682585"/>
              <a:gd name="connsiteY269" fmla="*/ 1715833 h 2174272"/>
              <a:gd name="connsiteX270" fmla="*/ 2833116 w 4682585"/>
              <a:gd name="connsiteY270" fmla="*/ 1715833 h 2174272"/>
              <a:gd name="connsiteX271" fmla="*/ 2833116 w 4682585"/>
              <a:gd name="connsiteY271" fmla="*/ 1569243 h 2174272"/>
              <a:gd name="connsiteX272" fmla="*/ 2508123 w 4682585"/>
              <a:gd name="connsiteY272" fmla="*/ 1569243 h 2174272"/>
              <a:gd name="connsiteX273" fmla="*/ 2508123 w 4682585"/>
              <a:gd name="connsiteY273" fmla="*/ 1715833 h 2174272"/>
              <a:gd name="connsiteX274" fmla="*/ 2665857 w 4682585"/>
              <a:gd name="connsiteY274" fmla="*/ 1715833 h 2174272"/>
              <a:gd name="connsiteX275" fmla="*/ 2665857 w 4682585"/>
              <a:gd name="connsiteY275" fmla="*/ 1569243 h 2174272"/>
              <a:gd name="connsiteX276" fmla="*/ 2340864 w 4682585"/>
              <a:gd name="connsiteY276" fmla="*/ 1569243 h 2174272"/>
              <a:gd name="connsiteX277" fmla="*/ 2340864 w 4682585"/>
              <a:gd name="connsiteY277" fmla="*/ 1715833 h 2174272"/>
              <a:gd name="connsiteX278" fmla="*/ 2498598 w 4682585"/>
              <a:gd name="connsiteY278" fmla="*/ 1715833 h 2174272"/>
              <a:gd name="connsiteX279" fmla="*/ 2498598 w 4682585"/>
              <a:gd name="connsiteY279" fmla="*/ 1569243 h 2174272"/>
              <a:gd name="connsiteX280" fmla="*/ 2173510 w 4682585"/>
              <a:gd name="connsiteY280" fmla="*/ 1569243 h 2174272"/>
              <a:gd name="connsiteX281" fmla="*/ 2173510 w 4682585"/>
              <a:gd name="connsiteY281" fmla="*/ 1715833 h 2174272"/>
              <a:gd name="connsiteX282" fmla="*/ 2331339 w 4682585"/>
              <a:gd name="connsiteY282" fmla="*/ 1715833 h 2174272"/>
              <a:gd name="connsiteX283" fmla="*/ 2331339 w 4682585"/>
              <a:gd name="connsiteY283" fmla="*/ 1569243 h 2174272"/>
              <a:gd name="connsiteX284" fmla="*/ 2006251 w 4682585"/>
              <a:gd name="connsiteY284" fmla="*/ 1569243 h 2174272"/>
              <a:gd name="connsiteX285" fmla="*/ 2006251 w 4682585"/>
              <a:gd name="connsiteY285" fmla="*/ 1715833 h 2174272"/>
              <a:gd name="connsiteX286" fmla="*/ 2163985 w 4682585"/>
              <a:gd name="connsiteY286" fmla="*/ 1715833 h 2174272"/>
              <a:gd name="connsiteX287" fmla="*/ 2163985 w 4682585"/>
              <a:gd name="connsiteY287" fmla="*/ 1569243 h 2174272"/>
              <a:gd name="connsiteX288" fmla="*/ 1838992 w 4682585"/>
              <a:gd name="connsiteY288" fmla="*/ 1569243 h 2174272"/>
              <a:gd name="connsiteX289" fmla="*/ 1838992 w 4682585"/>
              <a:gd name="connsiteY289" fmla="*/ 1715833 h 2174272"/>
              <a:gd name="connsiteX290" fmla="*/ 1996726 w 4682585"/>
              <a:gd name="connsiteY290" fmla="*/ 1715833 h 2174272"/>
              <a:gd name="connsiteX291" fmla="*/ 1996726 w 4682585"/>
              <a:gd name="connsiteY291" fmla="*/ 1569243 h 2174272"/>
              <a:gd name="connsiteX292" fmla="*/ 1671733 w 4682585"/>
              <a:gd name="connsiteY292" fmla="*/ 1569243 h 2174272"/>
              <a:gd name="connsiteX293" fmla="*/ 1671733 w 4682585"/>
              <a:gd name="connsiteY293" fmla="*/ 1715833 h 2174272"/>
              <a:gd name="connsiteX294" fmla="*/ 1829467 w 4682585"/>
              <a:gd name="connsiteY294" fmla="*/ 1715833 h 2174272"/>
              <a:gd name="connsiteX295" fmla="*/ 1829467 w 4682585"/>
              <a:gd name="connsiteY295" fmla="*/ 1569243 h 2174272"/>
              <a:gd name="connsiteX296" fmla="*/ 1504474 w 4682585"/>
              <a:gd name="connsiteY296" fmla="*/ 1569243 h 2174272"/>
              <a:gd name="connsiteX297" fmla="*/ 1504474 w 4682585"/>
              <a:gd name="connsiteY297" fmla="*/ 1715833 h 2174272"/>
              <a:gd name="connsiteX298" fmla="*/ 1662208 w 4682585"/>
              <a:gd name="connsiteY298" fmla="*/ 1715833 h 2174272"/>
              <a:gd name="connsiteX299" fmla="*/ 1662208 w 4682585"/>
              <a:gd name="connsiteY299" fmla="*/ 1569243 h 2174272"/>
              <a:gd name="connsiteX300" fmla="*/ 1337215 w 4682585"/>
              <a:gd name="connsiteY300" fmla="*/ 1569243 h 2174272"/>
              <a:gd name="connsiteX301" fmla="*/ 1337215 w 4682585"/>
              <a:gd name="connsiteY301" fmla="*/ 1715833 h 2174272"/>
              <a:gd name="connsiteX302" fmla="*/ 1494949 w 4682585"/>
              <a:gd name="connsiteY302" fmla="*/ 1715833 h 2174272"/>
              <a:gd name="connsiteX303" fmla="*/ 1494949 w 4682585"/>
              <a:gd name="connsiteY303" fmla="*/ 1569243 h 2174272"/>
              <a:gd name="connsiteX304" fmla="*/ 1169956 w 4682585"/>
              <a:gd name="connsiteY304" fmla="*/ 1569243 h 2174272"/>
              <a:gd name="connsiteX305" fmla="*/ 1169956 w 4682585"/>
              <a:gd name="connsiteY305" fmla="*/ 1715833 h 2174272"/>
              <a:gd name="connsiteX306" fmla="*/ 1327690 w 4682585"/>
              <a:gd name="connsiteY306" fmla="*/ 1715833 h 2174272"/>
              <a:gd name="connsiteX307" fmla="*/ 1327690 w 4682585"/>
              <a:gd name="connsiteY307" fmla="*/ 1569243 h 2174272"/>
              <a:gd name="connsiteX308" fmla="*/ 1002697 w 4682585"/>
              <a:gd name="connsiteY308" fmla="*/ 1569243 h 2174272"/>
              <a:gd name="connsiteX309" fmla="*/ 1002697 w 4682585"/>
              <a:gd name="connsiteY309" fmla="*/ 1715833 h 2174272"/>
              <a:gd name="connsiteX310" fmla="*/ 1160431 w 4682585"/>
              <a:gd name="connsiteY310" fmla="*/ 1715833 h 2174272"/>
              <a:gd name="connsiteX311" fmla="*/ 1160431 w 4682585"/>
              <a:gd name="connsiteY311" fmla="*/ 1569243 h 2174272"/>
              <a:gd name="connsiteX312" fmla="*/ 835438 w 4682585"/>
              <a:gd name="connsiteY312" fmla="*/ 1569243 h 2174272"/>
              <a:gd name="connsiteX313" fmla="*/ 835438 w 4682585"/>
              <a:gd name="connsiteY313" fmla="*/ 1715833 h 2174272"/>
              <a:gd name="connsiteX314" fmla="*/ 993172 w 4682585"/>
              <a:gd name="connsiteY314" fmla="*/ 1715833 h 2174272"/>
              <a:gd name="connsiteX315" fmla="*/ 993172 w 4682585"/>
              <a:gd name="connsiteY315" fmla="*/ 1569243 h 2174272"/>
              <a:gd name="connsiteX316" fmla="*/ 668179 w 4682585"/>
              <a:gd name="connsiteY316" fmla="*/ 1569243 h 2174272"/>
              <a:gd name="connsiteX317" fmla="*/ 668179 w 4682585"/>
              <a:gd name="connsiteY317" fmla="*/ 1715833 h 2174272"/>
              <a:gd name="connsiteX318" fmla="*/ 825913 w 4682585"/>
              <a:gd name="connsiteY318" fmla="*/ 1715833 h 2174272"/>
              <a:gd name="connsiteX319" fmla="*/ 825913 w 4682585"/>
              <a:gd name="connsiteY319" fmla="*/ 1569243 h 2174272"/>
              <a:gd name="connsiteX320" fmla="*/ 500920 w 4682585"/>
              <a:gd name="connsiteY320" fmla="*/ 1569243 h 2174272"/>
              <a:gd name="connsiteX321" fmla="*/ 500920 w 4682585"/>
              <a:gd name="connsiteY321" fmla="*/ 1715833 h 2174272"/>
              <a:gd name="connsiteX322" fmla="*/ 658654 w 4682585"/>
              <a:gd name="connsiteY322" fmla="*/ 1715833 h 2174272"/>
              <a:gd name="connsiteX323" fmla="*/ 658654 w 4682585"/>
              <a:gd name="connsiteY323" fmla="*/ 1569243 h 2174272"/>
              <a:gd name="connsiteX324" fmla="*/ 333566 w 4682585"/>
              <a:gd name="connsiteY324" fmla="*/ 1569243 h 2174272"/>
              <a:gd name="connsiteX325" fmla="*/ 333566 w 4682585"/>
              <a:gd name="connsiteY325" fmla="*/ 1715833 h 2174272"/>
              <a:gd name="connsiteX326" fmla="*/ 491395 w 4682585"/>
              <a:gd name="connsiteY326" fmla="*/ 1715833 h 2174272"/>
              <a:gd name="connsiteX327" fmla="*/ 491395 w 4682585"/>
              <a:gd name="connsiteY327" fmla="*/ 1569243 h 2174272"/>
              <a:gd name="connsiteX328" fmla="*/ 166307 w 4682585"/>
              <a:gd name="connsiteY328" fmla="*/ 1569243 h 2174272"/>
              <a:gd name="connsiteX329" fmla="*/ 166307 w 4682585"/>
              <a:gd name="connsiteY329" fmla="*/ 1715833 h 2174272"/>
              <a:gd name="connsiteX330" fmla="*/ 324041 w 4682585"/>
              <a:gd name="connsiteY330" fmla="*/ 1715833 h 2174272"/>
              <a:gd name="connsiteX331" fmla="*/ 324041 w 4682585"/>
              <a:gd name="connsiteY331" fmla="*/ 1569243 h 2174272"/>
              <a:gd name="connsiteX332" fmla="*/ 9525 w 4682585"/>
              <a:gd name="connsiteY332" fmla="*/ 1569243 h 2174272"/>
              <a:gd name="connsiteX333" fmla="*/ 9525 w 4682585"/>
              <a:gd name="connsiteY333" fmla="*/ 1715833 h 2174272"/>
              <a:gd name="connsiteX334" fmla="*/ 156782 w 4682585"/>
              <a:gd name="connsiteY334" fmla="*/ 1715833 h 2174272"/>
              <a:gd name="connsiteX335" fmla="*/ 156782 w 4682585"/>
              <a:gd name="connsiteY335" fmla="*/ 1569243 h 2174272"/>
              <a:gd name="connsiteX336" fmla="*/ 4515326 w 4682585"/>
              <a:gd name="connsiteY336" fmla="*/ 1413129 h 2174272"/>
              <a:gd name="connsiteX337" fmla="*/ 4515326 w 4682585"/>
              <a:gd name="connsiteY337" fmla="*/ 1559718 h 2174272"/>
              <a:gd name="connsiteX338" fmla="*/ 4673060 w 4682585"/>
              <a:gd name="connsiteY338" fmla="*/ 1559718 h 2174272"/>
              <a:gd name="connsiteX339" fmla="*/ 4673060 w 4682585"/>
              <a:gd name="connsiteY339" fmla="*/ 1413129 h 2174272"/>
              <a:gd name="connsiteX340" fmla="*/ 4348068 w 4682585"/>
              <a:gd name="connsiteY340" fmla="*/ 1413129 h 2174272"/>
              <a:gd name="connsiteX341" fmla="*/ 4348068 w 4682585"/>
              <a:gd name="connsiteY341" fmla="*/ 1559718 h 2174272"/>
              <a:gd name="connsiteX342" fmla="*/ 4505801 w 4682585"/>
              <a:gd name="connsiteY342" fmla="*/ 1559718 h 2174272"/>
              <a:gd name="connsiteX343" fmla="*/ 4505801 w 4682585"/>
              <a:gd name="connsiteY343" fmla="*/ 1413129 h 2174272"/>
              <a:gd name="connsiteX344" fmla="*/ 4180809 w 4682585"/>
              <a:gd name="connsiteY344" fmla="*/ 1413129 h 2174272"/>
              <a:gd name="connsiteX345" fmla="*/ 4180809 w 4682585"/>
              <a:gd name="connsiteY345" fmla="*/ 1559718 h 2174272"/>
              <a:gd name="connsiteX346" fmla="*/ 4338543 w 4682585"/>
              <a:gd name="connsiteY346" fmla="*/ 1559718 h 2174272"/>
              <a:gd name="connsiteX347" fmla="*/ 4338543 w 4682585"/>
              <a:gd name="connsiteY347" fmla="*/ 1413129 h 2174272"/>
              <a:gd name="connsiteX348" fmla="*/ 4013550 w 4682585"/>
              <a:gd name="connsiteY348" fmla="*/ 1413129 h 2174272"/>
              <a:gd name="connsiteX349" fmla="*/ 4013550 w 4682585"/>
              <a:gd name="connsiteY349" fmla="*/ 1559718 h 2174272"/>
              <a:gd name="connsiteX350" fmla="*/ 4171284 w 4682585"/>
              <a:gd name="connsiteY350" fmla="*/ 1559718 h 2174272"/>
              <a:gd name="connsiteX351" fmla="*/ 4171284 w 4682585"/>
              <a:gd name="connsiteY351" fmla="*/ 1413129 h 2174272"/>
              <a:gd name="connsiteX352" fmla="*/ 3846291 w 4682585"/>
              <a:gd name="connsiteY352" fmla="*/ 1413129 h 2174272"/>
              <a:gd name="connsiteX353" fmla="*/ 3846291 w 4682585"/>
              <a:gd name="connsiteY353" fmla="*/ 1559718 h 2174272"/>
              <a:gd name="connsiteX354" fmla="*/ 4004025 w 4682585"/>
              <a:gd name="connsiteY354" fmla="*/ 1559718 h 2174272"/>
              <a:gd name="connsiteX355" fmla="*/ 4004025 w 4682585"/>
              <a:gd name="connsiteY355" fmla="*/ 1413129 h 2174272"/>
              <a:gd name="connsiteX356" fmla="*/ 3678936 w 4682585"/>
              <a:gd name="connsiteY356" fmla="*/ 1413129 h 2174272"/>
              <a:gd name="connsiteX357" fmla="*/ 3678936 w 4682585"/>
              <a:gd name="connsiteY357" fmla="*/ 1559718 h 2174272"/>
              <a:gd name="connsiteX358" fmla="*/ 3836766 w 4682585"/>
              <a:gd name="connsiteY358" fmla="*/ 1559718 h 2174272"/>
              <a:gd name="connsiteX359" fmla="*/ 3836766 w 4682585"/>
              <a:gd name="connsiteY359" fmla="*/ 1413129 h 2174272"/>
              <a:gd name="connsiteX360" fmla="*/ 3511677 w 4682585"/>
              <a:gd name="connsiteY360" fmla="*/ 1413129 h 2174272"/>
              <a:gd name="connsiteX361" fmla="*/ 3511677 w 4682585"/>
              <a:gd name="connsiteY361" fmla="*/ 1559718 h 2174272"/>
              <a:gd name="connsiteX362" fmla="*/ 3669411 w 4682585"/>
              <a:gd name="connsiteY362" fmla="*/ 1559718 h 2174272"/>
              <a:gd name="connsiteX363" fmla="*/ 3669411 w 4682585"/>
              <a:gd name="connsiteY363" fmla="*/ 1413129 h 2174272"/>
              <a:gd name="connsiteX364" fmla="*/ 3344418 w 4682585"/>
              <a:gd name="connsiteY364" fmla="*/ 1413129 h 2174272"/>
              <a:gd name="connsiteX365" fmla="*/ 3344418 w 4682585"/>
              <a:gd name="connsiteY365" fmla="*/ 1559718 h 2174272"/>
              <a:gd name="connsiteX366" fmla="*/ 3502152 w 4682585"/>
              <a:gd name="connsiteY366" fmla="*/ 1559718 h 2174272"/>
              <a:gd name="connsiteX367" fmla="*/ 3502152 w 4682585"/>
              <a:gd name="connsiteY367" fmla="*/ 1413129 h 2174272"/>
              <a:gd name="connsiteX368" fmla="*/ 3177159 w 4682585"/>
              <a:gd name="connsiteY368" fmla="*/ 1413129 h 2174272"/>
              <a:gd name="connsiteX369" fmla="*/ 3177159 w 4682585"/>
              <a:gd name="connsiteY369" fmla="*/ 1559718 h 2174272"/>
              <a:gd name="connsiteX370" fmla="*/ 3334893 w 4682585"/>
              <a:gd name="connsiteY370" fmla="*/ 1559718 h 2174272"/>
              <a:gd name="connsiteX371" fmla="*/ 3334893 w 4682585"/>
              <a:gd name="connsiteY371" fmla="*/ 1413129 h 2174272"/>
              <a:gd name="connsiteX372" fmla="*/ 3009900 w 4682585"/>
              <a:gd name="connsiteY372" fmla="*/ 1413129 h 2174272"/>
              <a:gd name="connsiteX373" fmla="*/ 3009900 w 4682585"/>
              <a:gd name="connsiteY373" fmla="*/ 1559718 h 2174272"/>
              <a:gd name="connsiteX374" fmla="*/ 3167634 w 4682585"/>
              <a:gd name="connsiteY374" fmla="*/ 1559718 h 2174272"/>
              <a:gd name="connsiteX375" fmla="*/ 3167634 w 4682585"/>
              <a:gd name="connsiteY375" fmla="*/ 1413129 h 2174272"/>
              <a:gd name="connsiteX376" fmla="*/ 2842641 w 4682585"/>
              <a:gd name="connsiteY376" fmla="*/ 1413129 h 2174272"/>
              <a:gd name="connsiteX377" fmla="*/ 2842641 w 4682585"/>
              <a:gd name="connsiteY377" fmla="*/ 1559718 h 2174272"/>
              <a:gd name="connsiteX378" fmla="*/ 3000375 w 4682585"/>
              <a:gd name="connsiteY378" fmla="*/ 1559718 h 2174272"/>
              <a:gd name="connsiteX379" fmla="*/ 3000375 w 4682585"/>
              <a:gd name="connsiteY379" fmla="*/ 1413129 h 2174272"/>
              <a:gd name="connsiteX380" fmla="*/ 2675382 w 4682585"/>
              <a:gd name="connsiteY380" fmla="*/ 1413129 h 2174272"/>
              <a:gd name="connsiteX381" fmla="*/ 2675382 w 4682585"/>
              <a:gd name="connsiteY381" fmla="*/ 1559718 h 2174272"/>
              <a:gd name="connsiteX382" fmla="*/ 2833116 w 4682585"/>
              <a:gd name="connsiteY382" fmla="*/ 1559718 h 2174272"/>
              <a:gd name="connsiteX383" fmla="*/ 2833116 w 4682585"/>
              <a:gd name="connsiteY383" fmla="*/ 1413129 h 2174272"/>
              <a:gd name="connsiteX384" fmla="*/ 2508123 w 4682585"/>
              <a:gd name="connsiteY384" fmla="*/ 1413129 h 2174272"/>
              <a:gd name="connsiteX385" fmla="*/ 2508123 w 4682585"/>
              <a:gd name="connsiteY385" fmla="*/ 1559718 h 2174272"/>
              <a:gd name="connsiteX386" fmla="*/ 2665857 w 4682585"/>
              <a:gd name="connsiteY386" fmla="*/ 1559718 h 2174272"/>
              <a:gd name="connsiteX387" fmla="*/ 2665857 w 4682585"/>
              <a:gd name="connsiteY387" fmla="*/ 1413129 h 2174272"/>
              <a:gd name="connsiteX388" fmla="*/ 2340864 w 4682585"/>
              <a:gd name="connsiteY388" fmla="*/ 1413129 h 2174272"/>
              <a:gd name="connsiteX389" fmla="*/ 2340864 w 4682585"/>
              <a:gd name="connsiteY389" fmla="*/ 1559718 h 2174272"/>
              <a:gd name="connsiteX390" fmla="*/ 2498598 w 4682585"/>
              <a:gd name="connsiteY390" fmla="*/ 1559718 h 2174272"/>
              <a:gd name="connsiteX391" fmla="*/ 2498598 w 4682585"/>
              <a:gd name="connsiteY391" fmla="*/ 1413129 h 2174272"/>
              <a:gd name="connsiteX392" fmla="*/ 2173510 w 4682585"/>
              <a:gd name="connsiteY392" fmla="*/ 1413129 h 2174272"/>
              <a:gd name="connsiteX393" fmla="*/ 2173510 w 4682585"/>
              <a:gd name="connsiteY393" fmla="*/ 1559718 h 2174272"/>
              <a:gd name="connsiteX394" fmla="*/ 2331339 w 4682585"/>
              <a:gd name="connsiteY394" fmla="*/ 1559718 h 2174272"/>
              <a:gd name="connsiteX395" fmla="*/ 2331339 w 4682585"/>
              <a:gd name="connsiteY395" fmla="*/ 1413129 h 2174272"/>
              <a:gd name="connsiteX396" fmla="*/ 2006251 w 4682585"/>
              <a:gd name="connsiteY396" fmla="*/ 1413129 h 2174272"/>
              <a:gd name="connsiteX397" fmla="*/ 2006251 w 4682585"/>
              <a:gd name="connsiteY397" fmla="*/ 1559718 h 2174272"/>
              <a:gd name="connsiteX398" fmla="*/ 2163985 w 4682585"/>
              <a:gd name="connsiteY398" fmla="*/ 1559718 h 2174272"/>
              <a:gd name="connsiteX399" fmla="*/ 2163985 w 4682585"/>
              <a:gd name="connsiteY399" fmla="*/ 1413129 h 2174272"/>
              <a:gd name="connsiteX400" fmla="*/ 1838992 w 4682585"/>
              <a:gd name="connsiteY400" fmla="*/ 1413129 h 2174272"/>
              <a:gd name="connsiteX401" fmla="*/ 1838992 w 4682585"/>
              <a:gd name="connsiteY401" fmla="*/ 1559718 h 2174272"/>
              <a:gd name="connsiteX402" fmla="*/ 1996726 w 4682585"/>
              <a:gd name="connsiteY402" fmla="*/ 1559718 h 2174272"/>
              <a:gd name="connsiteX403" fmla="*/ 1996726 w 4682585"/>
              <a:gd name="connsiteY403" fmla="*/ 1413129 h 2174272"/>
              <a:gd name="connsiteX404" fmla="*/ 1671733 w 4682585"/>
              <a:gd name="connsiteY404" fmla="*/ 1413129 h 2174272"/>
              <a:gd name="connsiteX405" fmla="*/ 1671733 w 4682585"/>
              <a:gd name="connsiteY405" fmla="*/ 1559718 h 2174272"/>
              <a:gd name="connsiteX406" fmla="*/ 1829467 w 4682585"/>
              <a:gd name="connsiteY406" fmla="*/ 1559718 h 2174272"/>
              <a:gd name="connsiteX407" fmla="*/ 1829467 w 4682585"/>
              <a:gd name="connsiteY407" fmla="*/ 1413129 h 2174272"/>
              <a:gd name="connsiteX408" fmla="*/ 1504474 w 4682585"/>
              <a:gd name="connsiteY408" fmla="*/ 1413129 h 2174272"/>
              <a:gd name="connsiteX409" fmla="*/ 1504474 w 4682585"/>
              <a:gd name="connsiteY409" fmla="*/ 1559718 h 2174272"/>
              <a:gd name="connsiteX410" fmla="*/ 1662208 w 4682585"/>
              <a:gd name="connsiteY410" fmla="*/ 1559718 h 2174272"/>
              <a:gd name="connsiteX411" fmla="*/ 1662208 w 4682585"/>
              <a:gd name="connsiteY411" fmla="*/ 1413129 h 2174272"/>
              <a:gd name="connsiteX412" fmla="*/ 1337215 w 4682585"/>
              <a:gd name="connsiteY412" fmla="*/ 1413129 h 2174272"/>
              <a:gd name="connsiteX413" fmla="*/ 1337215 w 4682585"/>
              <a:gd name="connsiteY413" fmla="*/ 1559718 h 2174272"/>
              <a:gd name="connsiteX414" fmla="*/ 1494949 w 4682585"/>
              <a:gd name="connsiteY414" fmla="*/ 1559718 h 2174272"/>
              <a:gd name="connsiteX415" fmla="*/ 1494949 w 4682585"/>
              <a:gd name="connsiteY415" fmla="*/ 1413129 h 2174272"/>
              <a:gd name="connsiteX416" fmla="*/ 1169956 w 4682585"/>
              <a:gd name="connsiteY416" fmla="*/ 1413129 h 2174272"/>
              <a:gd name="connsiteX417" fmla="*/ 1169956 w 4682585"/>
              <a:gd name="connsiteY417" fmla="*/ 1559718 h 2174272"/>
              <a:gd name="connsiteX418" fmla="*/ 1327690 w 4682585"/>
              <a:gd name="connsiteY418" fmla="*/ 1559718 h 2174272"/>
              <a:gd name="connsiteX419" fmla="*/ 1327690 w 4682585"/>
              <a:gd name="connsiteY419" fmla="*/ 1413129 h 2174272"/>
              <a:gd name="connsiteX420" fmla="*/ 1002697 w 4682585"/>
              <a:gd name="connsiteY420" fmla="*/ 1413129 h 2174272"/>
              <a:gd name="connsiteX421" fmla="*/ 1002697 w 4682585"/>
              <a:gd name="connsiteY421" fmla="*/ 1559718 h 2174272"/>
              <a:gd name="connsiteX422" fmla="*/ 1160431 w 4682585"/>
              <a:gd name="connsiteY422" fmla="*/ 1559718 h 2174272"/>
              <a:gd name="connsiteX423" fmla="*/ 1160431 w 4682585"/>
              <a:gd name="connsiteY423" fmla="*/ 1413129 h 2174272"/>
              <a:gd name="connsiteX424" fmla="*/ 835438 w 4682585"/>
              <a:gd name="connsiteY424" fmla="*/ 1413129 h 2174272"/>
              <a:gd name="connsiteX425" fmla="*/ 835438 w 4682585"/>
              <a:gd name="connsiteY425" fmla="*/ 1559718 h 2174272"/>
              <a:gd name="connsiteX426" fmla="*/ 993172 w 4682585"/>
              <a:gd name="connsiteY426" fmla="*/ 1559718 h 2174272"/>
              <a:gd name="connsiteX427" fmla="*/ 993172 w 4682585"/>
              <a:gd name="connsiteY427" fmla="*/ 1413129 h 2174272"/>
              <a:gd name="connsiteX428" fmla="*/ 668179 w 4682585"/>
              <a:gd name="connsiteY428" fmla="*/ 1413129 h 2174272"/>
              <a:gd name="connsiteX429" fmla="*/ 668179 w 4682585"/>
              <a:gd name="connsiteY429" fmla="*/ 1559718 h 2174272"/>
              <a:gd name="connsiteX430" fmla="*/ 825913 w 4682585"/>
              <a:gd name="connsiteY430" fmla="*/ 1559718 h 2174272"/>
              <a:gd name="connsiteX431" fmla="*/ 825913 w 4682585"/>
              <a:gd name="connsiteY431" fmla="*/ 1413129 h 2174272"/>
              <a:gd name="connsiteX432" fmla="*/ 500920 w 4682585"/>
              <a:gd name="connsiteY432" fmla="*/ 1413129 h 2174272"/>
              <a:gd name="connsiteX433" fmla="*/ 500920 w 4682585"/>
              <a:gd name="connsiteY433" fmla="*/ 1559718 h 2174272"/>
              <a:gd name="connsiteX434" fmla="*/ 658654 w 4682585"/>
              <a:gd name="connsiteY434" fmla="*/ 1559718 h 2174272"/>
              <a:gd name="connsiteX435" fmla="*/ 658654 w 4682585"/>
              <a:gd name="connsiteY435" fmla="*/ 1413129 h 2174272"/>
              <a:gd name="connsiteX436" fmla="*/ 333566 w 4682585"/>
              <a:gd name="connsiteY436" fmla="*/ 1413129 h 2174272"/>
              <a:gd name="connsiteX437" fmla="*/ 333566 w 4682585"/>
              <a:gd name="connsiteY437" fmla="*/ 1559718 h 2174272"/>
              <a:gd name="connsiteX438" fmla="*/ 491395 w 4682585"/>
              <a:gd name="connsiteY438" fmla="*/ 1559718 h 2174272"/>
              <a:gd name="connsiteX439" fmla="*/ 491395 w 4682585"/>
              <a:gd name="connsiteY439" fmla="*/ 1413129 h 2174272"/>
              <a:gd name="connsiteX440" fmla="*/ 166307 w 4682585"/>
              <a:gd name="connsiteY440" fmla="*/ 1413129 h 2174272"/>
              <a:gd name="connsiteX441" fmla="*/ 166307 w 4682585"/>
              <a:gd name="connsiteY441" fmla="*/ 1559718 h 2174272"/>
              <a:gd name="connsiteX442" fmla="*/ 324041 w 4682585"/>
              <a:gd name="connsiteY442" fmla="*/ 1559718 h 2174272"/>
              <a:gd name="connsiteX443" fmla="*/ 324041 w 4682585"/>
              <a:gd name="connsiteY443" fmla="*/ 1413129 h 2174272"/>
              <a:gd name="connsiteX444" fmla="*/ 9525 w 4682585"/>
              <a:gd name="connsiteY444" fmla="*/ 1413129 h 2174272"/>
              <a:gd name="connsiteX445" fmla="*/ 9525 w 4682585"/>
              <a:gd name="connsiteY445" fmla="*/ 1559718 h 2174272"/>
              <a:gd name="connsiteX446" fmla="*/ 156782 w 4682585"/>
              <a:gd name="connsiteY446" fmla="*/ 1559718 h 2174272"/>
              <a:gd name="connsiteX447" fmla="*/ 156782 w 4682585"/>
              <a:gd name="connsiteY447" fmla="*/ 1413129 h 2174272"/>
              <a:gd name="connsiteX448" fmla="*/ 4515326 w 4682585"/>
              <a:gd name="connsiteY448" fmla="*/ 1257014 h 2174272"/>
              <a:gd name="connsiteX449" fmla="*/ 4515326 w 4682585"/>
              <a:gd name="connsiteY449" fmla="*/ 1403604 h 2174272"/>
              <a:gd name="connsiteX450" fmla="*/ 4673060 w 4682585"/>
              <a:gd name="connsiteY450" fmla="*/ 1403604 h 2174272"/>
              <a:gd name="connsiteX451" fmla="*/ 4673060 w 4682585"/>
              <a:gd name="connsiteY451" fmla="*/ 1257014 h 2174272"/>
              <a:gd name="connsiteX452" fmla="*/ 4348068 w 4682585"/>
              <a:gd name="connsiteY452" fmla="*/ 1257014 h 2174272"/>
              <a:gd name="connsiteX453" fmla="*/ 4348068 w 4682585"/>
              <a:gd name="connsiteY453" fmla="*/ 1403604 h 2174272"/>
              <a:gd name="connsiteX454" fmla="*/ 4505801 w 4682585"/>
              <a:gd name="connsiteY454" fmla="*/ 1403604 h 2174272"/>
              <a:gd name="connsiteX455" fmla="*/ 4505801 w 4682585"/>
              <a:gd name="connsiteY455" fmla="*/ 1257014 h 2174272"/>
              <a:gd name="connsiteX456" fmla="*/ 4180809 w 4682585"/>
              <a:gd name="connsiteY456" fmla="*/ 1257014 h 2174272"/>
              <a:gd name="connsiteX457" fmla="*/ 4180809 w 4682585"/>
              <a:gd name="connsiteY457" fmla="*/ 1403604 h 2174272"/>
              <a:gd name="connsiteX458" fmla="*/ 4338543 w 4682585"/>
              <a:gd name="connsiteY458" fmla="*/ 1403604 h 2174272"/>
              <a:gd name="connsiteX459" fmla="*/ 4338543 w 4682585"/>
              <a:gd name="connsiteY459" fmla="*/ 1257014 h 2174272"/>
              <a:gd name="connsiteX460" fmla="*/ 4013550 w 4682585"/>
              <a:gd name="connsiteY460" fmla="*/ 1257014 h 2174272"/>
              <a:gd name="connsiteX461" fmla="*/ 4013550 w 4682585"/>
              <a:gd name="connsiteY461" fmla="*/ 1403604 h 2174272"/>
              <a:gd name="connsiteX462" fmla="*/ 4171284 w 4682585"/>
              <a:gd name="connsiteY462" fmla="*/ 1403604 h 2174272"/>
              <a:gd name="connsiteX463" fmla="*/ 4171284 w 4682585"/>
              <a:gd name="connsiteY463" fmla="*/ 1257014 h 2174272"/>
              <a:gd name="connsiteX464" fmla="*/ 3846291 w 4682585"/>
              <a:gd name="connsiteY464" fmla="*/ 1257014 h 2174272"/>
              <a:gd name="connsiteX465" fmla="*/ 3846291 w 4682585"/>
              <a:gd name="connsiteY465" fmla="*/ 1403604 h 2174272"/>
              <a:gd name="connsiteX466" fmla="*/ 4004025 w 4682585"/>
              <a:gd name="connsiteY466" fmla="*/ 1403604 h 2174272"/>
              <a:gd name="connsiteX467" fmla="*/ 4004025 w 4682585"/>
              <a:gd name="connsiteY467" fmla="*/ 1257014 h 2174272"/>
              <a:gd name="connsiteX468" fmla="*/ 3678936 w 4682585"/>
              <a:gd name="connsiteY468" fmla="*/ 1257014 h 2174272"/>
              <a:gd name="connsiteX469" fmla="*/ 3678936 w 4682585"/>
              <a:gd name="connsiteY469" fmla="*/ 1403604 h 2174272"/>
              <a:gd name="connsiteX470" fmla="*/ 3836766 w 4682585"/>
              <a:gd name="connsiteY470" fmla="*/ 1403604 h 2174272"/>
              <a:gd name="connsiteX471" fmla="*/ 3836766 w 4682585"/>
              <a:gd name="connsiteY471" fmla="*/ 1257014 h 2174272"/>
              <a:gd name="connsiteX472" fmla="*/ 3511677 w 4682585"/>
              <a:gd name="connsiteY472" fmla="*/ 1257014 h 2174272"/>
              <a:gd name="connsiteX473" fmla="*/ 3511677 w 4682585"/>
              <a:gd name="connsiteY473" fmla="*/ 1403604 h 2174272"/>
              <a:gd name="connsiteX474" fmla="*/ 3669411 w 4682585"/>
              <a:gd name="connsiteY474" fmla="*/ 1403604 h 2174272"/>
              <a:gd name="connsiteX475" fmla="*/ 3669411 w 4682585"/>
              <a:gd name="connsiteY475" fmla="*/ 1257014 h 2174272"/>
              <a:gd name="connsiteX476" fmla="*/ 3344418 w 4682585"/>
              <a:gd name="connsiteY476" fmla="*/ 1257014 h 2174272"/>
              <a:gd name="connsiteX477" fmla="*/ 3344418 w 4682585"/>
              <a:gd name="connsiteY477" fmla="*/ 1403604 h 2174272"/>
              <a:gd name="connsiteX478" fmla="*/ 3502152 w 4682585"/>
              <a:gd name="connsiteY478" fmla="*/ 1403604 h 2174272"/>
              <a:gd name="connsiteX479" fmla="*/ 3502152 w 4682585"/>
              <a:gd name="connsiteY479" fmla="*/ 1257014 h 2174272"/>
              <a:gd name="connsiteX480" fmla="*/ 3177159 w 4682585"/>
              <a:gd name="connsiteY480" fmla="*/ 1257014 h 2174272"/>
              <a:gd name="connsiteX481" fmla="*/ 3177159 w 4682585"/>
              <a:gd name="connsiteY481" fmla="*/ 1403604 h 2174272"/>
              <a:gd name="connsiteX482" fmla="*/ 3334893 w 4682585"/>
              <a:gd name="connsiteY482" fmla="*/ 1403604 h 2174272"/>
              <a:gd name="connsiteX483" fmla="*/ 3334893 w 4682585"/>
              <a:gd name="connsiteY483" fmla="*/ 1257014 h 2174272"/>
              <a:gd name="connsiteX484" fmla="*/ 3009900 w 4682585"/>
              <a:gd name="connsiteY484" fmla="*/ 1257014 h 2174272"/>
              <a:gd name="connsiteX485" fmla="*/ 3009900 w 4682585"/>
              <a:gd name="connsiteY485" fmla="*/ 1403604 h 2174272"/>
              <a:gd name="connsiteX486" fmla="*/ 3167634 w 4682585"/>
              <a:gd name="connsiteY486" fmla="*/ 1403604 h 2174272"/>
              <a:gd name="connsiteX487" fmla="*/ 3167634 w 4682585"/>
              <a:gd name="connsiteY487" fmla="*/ 1257014 h 2174272"/>
              <a:gd name="connsiteX488" fmla="*/ 2842641 w 4682585"/>
              <a:gd name="connsiteY488" fmla="*/ 1257014 h 2174272"/>
              <a:gd name="connsiteX489" fmla="*/ 2842641 w 4682585"/>
              <a:gd name="connsiteY489" fmla="*/ 1403604 h 2174272"/>
              <a:gd name="connsiteX490" fmla="*/ 3000375 w 4682585"/>
              <a:gd name="connsiteY490" fmla="*/ 1403604 h 2174272"/>
              <a:gd name="connsiteX491" fmla="*/ 3000375 w 4682585"/>
              <a:gd name="connsiteY491" fmla="*/ 1257014 h 2174272"/>
              <a:gd name="connsiteX492" fmla="*/ 2675382 w 4682585"/>
              <a:gd name="connsiteY492" fmla="*/ 1257014 h 2174272"/>
              <a:gd name="connsiteX493" fmla="*/ 2675382 w 4682585"/>
              <a:gd name="connsiteY493" fmla="*/ 1403604 h 2174272"/>
              <a:gd name="connsiteX494" fmla="*/ 2833116 w 4682585"/>
              <a:gd name="connsiteY494" fmla="*/ 1403604 h 2174272"/>
              <a:gd name="connsiteX495" fmla="*/ 2833116 w 4682585"/>
              <a:gd name="connsiteY495" fmla="*/ 1257014 h 2174272"/>
              <a:gd name="connsiteX496" fmla="*/ 2508123 w 4682585"/>
              <a:gd name="connsiteY496" fmla="*/ 1257014 h 2174272"/>
              <a:gd name="connsiteX497" fmla="*/ 2508123 w 4682585"/>
              <a:gd name="connsiteY497" fmla="*/ 1403604 h 2174272"/>
              <a:gd name="connsiteX498" fmla="*/ 2665857 w 4682585"/>
              <a:gd name="connsiteY498" fmla="*/ 1403604 h 2174272"/>
              <a:gd name="connsiteX499" fmla="*/ 2665857 w 4682585"/>
              <a:gd name="connsiteY499" fmla="*/ 1257014 h 2174272"/>
              <a:gd name="connsiteX500" fmla="*/ 2340864 w 4682585"/>
              <a:gd name="connsiteY500" fmla="*/ 1257014 h 2174272"/>
              <a:gd name="connsiteX501" fmla="*/ 2340864 w 4682585"/>
              <a:gd name="connsiteY501" fmla="*/ 1403604 h 2174272"/>
              <a:gd name="connsiteX502" fmla="*/ 2498598 w 4682585"/>
              <a:gd name="connsiteY502" fmla="*/ 1403604 h 2174272"/>
              <a:gd name="connsiteX503" fmla="*/ 2498598 w 4682585"/>
              <a:gd name="connsiteY503" fmla="*/ 1257014 h 2174272"/>
              <a:gd name="connsiteX504" fmla="*/ 2173510 w 4682585"/>
              <a:gd name="connsiteY504" fmla="*/ 1257014 h 2174272"/>
              <a:gd name="connsiteX505" fmla="*/ 2173510 w 4682585"/>
              <a:gd name="connsiteY505" fmla="*/ 1403604 h 2174272"/>
              <a:gd name="connsiteX506" fmla="*/ 2331339 w 4682585"/>
              <a:gd name="connsiteY506" fmla="*/ 1403604 h 2174272"/>
              <a:gd name="connsiteX507" fmla="*/ 2331339 w 4682585"/>
              <a:gd name="connsiteY507" fmla="*/ 1257014 h 2174272"/>
              <a:gd name="connsiteX508" fmla="*/ 2006251 w 4682585"/>
              <a:gd name="connsiteY508" fmla="*/ 1257014 h 2174272"/>
              <a:gd name="connsiteX509" fmla="*/ 2006251 w 4682585"/>
              <a:gd name="connsiteY509" fmla="*/ 1403604 h 2174272"/>
              <a:gd name="connsiteX510" fmla="*/ 2163985 w 4682585"/>
              <a:gd name="connsiteY510" fmla="*/ 1403604 h 2174272"/>
              <a:gd name="connsiteX511" fmla="*/ 2163985 w 4682585"/>
              <a:gd name="connsiteY511" fmla="*/ 1257014 h 2174272"/>
              <a:gd name="connsiteX512" fmla="*/ 1838992 w 4682585"/>
              <a:gd name="connsiteY512" fmla="*/ 1257014 h 2174272"/>
              <a:gd name="connsiteX513" fmla="*/ 1838992 w 4682585"/>
              <a:gd name="connsiteY513" fmla="*/ 1403604 h 2174272"/>
              <a:gd name="connsiteX514" fmla="*/ 1996726 w 4682585"/>
              <a:gd name="connsiteY514" fmla="*/ 1403604 h 2174272"/>
              <a:gd name="connsiteX515" fmla="*/ 1996726 w 4682585"/>
              <a:gd name="connsiteY515" fmla="*/ 1257014 h 2174272"/>
              <a:gd name="connsiteX516" fmla="*/ 1671733 w 4682585"/>
              <a:gd name="connsiteY516" fmla="*/ 1257014 h 2174272"/>
              <a:gd name="connsiteX517" fmla="*/ 1671733 w 4682585"/>
              <a:gd name="connsiteY517" fmla="*/ 1403604 h 2174272"/>
              <a:gd name="connsiteX518" fmla="*/ 1829467 w 4682585"/>
              <a:gd name="connsiteY518" fmla="*/ 1403604 h 2174272"/>
              <a:gd name="connsiteX519" fmla="*/ 1829467 w 4682585"/>
              <a:gd name="connsiteY519" fmla="*/ 1257014 h 2174272"/>
              <a:gd name="connsiteX520" fmla="*/ 1504474 w 4682585"/>
              <a:gd name="connsiteY520" fmla="*/ 1257014 h 2174272"/>
              <a:gd name="connsiteX521" fmla="*/ 1504474 w 4682585"/>
              <a:gd name="connsiteY521" fmla="*/ 1403604 h 2174272"/>
              <a:gd name="connsiteX522" fmla="*/ 1662208 w 4682585"/>
              <a:gd name="connsiteY522" fmla="*/ 1403604 h 2174272"/>
              <a:gd name="connsiteX523" fmla="*/ 1662208 w 4682585"/>
              <a:gd name="connsiteY523" fmla="*/ 1257014 h 2174272"/>
              <a:gd name="connsiteX524" fmla="*/ 1337215 w 4682585"/>
              <a:gd name="connsiteY524" fmla="*/ 1257014 h 2174272"/>
              <a:gd name="connsiteX525" fmla="*/ 1337215 w 4682585"/>
              <a:gd name="connsiteY525" fmla="*/ 1403604 h 2174272"/>
              <a:gd name="connsiteX526" fmla="*/ 1494949 w 4682585"/>
              <a:gd name="connsiteY526" fmla="*/ 1403604 h 2174272"/>
              <a:gd name="connsiteX527" fmla="*/ 1494949 w 4682585"/>
              <a:gd name="connsiteY527" fmla="*/ 1257014 h 2174272"/>
              <a:gd name="connsiteX528" fmla="*/ 1169956 w 4682585"/>
              <a:gd name="connsiteY528" fmla="*/ 1257014 h 2174272"/>
              <a:gd name="connsiteX529" fmla="*/ 1169956 w 4682585"/>
              <a:gd name="connsiteY529" fmla="*/ 1403604 h 2174272"/>
              <a:gd name="connsiteX530" fmla="*/ 1327690 w 4682585"/>
              <a:gd name="connsiteY530" fmla="*/ 1403604 h 2174272"/>
              <a:gd name="connsiteX531" fmla="*/ 1327690 w 4682585"/>
              <a:gd name="connsiteY531" fmla="*/ 1257014 h 2174272"/>
              <a:gd name="connsiteX532" fmla="*/ 1002697 w 4682585"/>
              <a:gd name="connsiteY532" fmla="*/ 1257014 h 2174272"/>
              <a:gd name="connsiteX533" fmla="*/ 1002697 w 4682585"/>
              <a:gd name="connsiteY533" fmla="*/ 1403604 h 2174272"/>
              <a:gd name="connsiteX534" fmla="*/ 1160431 w 4682585"/>
              <a:gd name="connsiteY534" fmla="*/ 1403604 h 2174272"/>
              <a:gd name="connsiteX535" fmla="*/ 1160431 w 4682585"/>
              <a:gd name="connsiteY535" fmla="*/ 1257014 h 2174272"/>
              <a:gd name="connsiteX536" fmla="*/ 835438 w 4682585"/>
              <a:gd name="connsiteY536" fmla="*/ 1257014 h 2174272"/>
              <a:gd name="connsiteX537" fmla="*/ 835438 w 4682585"/>
              <a:gd name="connsiteY537" fmla="*/ 1403604 h 2174272"/>
              <a:gd name="connsiteX538" fmla="*/ 993172 w 4682585"/>
              <a:gd name="connsiteY538" fmla="*/ 1403604 h 2174272"/>
              <a:gd name="connsiteX539" fmla="*/ 993172 w 4682585"/>
              <a:gd name="connsiteY539" fmla="*/ 1257014 h 2174272"/>
              <a:gd name="connsiteX540" fmla="*/ 668179 w 4682585"/>
              <a:gd name="connsiteY540" fmla="*/ 1257014 h 2174272"/>
              <a:gd name="connsiteX541" fmla="*/ 668179 w 4682585"/>
              <a:gd name="connsiteY541" fmla="*/ 1403604 h 2174272"/>
              <a:gd name="connsiteX542" fmla="*/ 825913 w 4682585"/>
              <a:gd name="connsiteY542" fmla="*/ 1403604 h 2174272"/>
              <a:gd name="connsiteX543" fmla="*/ 825913 w 4682585"/>
              <a:gd name="connsiteY543" fmla="*/ 1257014 h 2174272"/>
              <a:gd name="connsiteX544" fmla="*/ 500920 w 4682585"/>
              <a:gd name="connsiteY544" fmla="*/ 1257014 h 2174272"/>
              <a:gd name="connsiteX545" fmla="*/ 500920 w 4682585"/>
              <a:gd name="connsiteY545" fmla="*/ 1403604 h 2174272"/>
              <a:gd name="connsiteX546" fmla="*/ 658654 w 4682585"/>
              <a:gd name="connsiteY546" fmla="*/ 1403604 h 2174272"/>
              <a:gd name="connsiteX547" fmla="*/ 658654 w 4682585"/>
              <a:gd name="connsiteY547" fmla="*/ 1257014 h 2174272"/>
              <a:gd name="connsiteX548" fmla="*/ 333566 w 4682585"/>
              <a:gd name="connsiteY548" fmla="*/ 1257014 h 2174272"/>
              <a:gd name="connsiteX549" fmla="*/ 333566 w 4682585"/>
              <a:gd name="connsiteY549" fmla="*/ 1403604 h 2174272"/>
              <a:gd name="connsiteX550" fmla="*/ 491395 w 4682585"/>
              <a:gd name="connsiteY550" fmla="*/ 1403604 h 2174272"/>
              <a:gd name="connsiteX551" fmla="*/ 491395 w 4682585"/>
              <a:gd name="connsiteY551" fmla="*/ 1257014 h 2174272"/>
              <a:gd name="connsiteX552" fmla="*/ 166307 w 4682585"/>
              <a:gd name="connsiteY552" fmla="*/ 1257014 h 2174272"/>
              <a:gd name="connsiteX553" fmla="*/ 166307 w 4682585"/>
              <a:gd name="connsiteY553" fmla="*/ 1403604 h 2174272"/>
              <a:gd name="connsiteX554" fmla="*/ 324041 w 4682585"/>
              <a:gd name="connsiteY554" fmla="*/ 1403604 h 2174272"/>
              <a:gd name="connsiteX555" fmla="*/ 324041 w 4682585"/>
              <a:gd name="connsiteY555" fmla="*/ 1257014 h 2174272"/>
              <a:gd name="connsiteX556" fmla="*/ 9525 w 4682585"/>
              <a:gd name="connsiteY556" fmla="*/ 1257014 h 2174272"/>
              <a:gd name="connsiteX557" fmla="*/ 9525 w 4682585"/>
              <a:gd name="connsiteY557" fmla="*/ 1403604 h 2174272"/>
              <a:gd name="connsiteX558" fmla="*/ 156782 w 4682585"/>
              <a:gd name="connsiteY558" fmla="*/ 1403604 h 2174272"/>
              <a:gd name="connsiteX559" fmla="*/ 156782 w 4682585"/>
              <a:gd name="connsiteY559" fmla="*/ 1257014 h 2174272"/>
              <a:gd name="connsiteX560" fmla="*/ 4515326 w 4682585"/>
              <a:gd name="connsiteY560" fmla="*/ 1100899 h 2174272"/>
              <a:gd name="connsiteX561" fmla="*/ 4515326 w 4682585"/>
              <a:gd name="connsiteY561" fmla="*/ 1247489 h 2174272"/>
              <a:gd name="connsiteX562" fmla="*/ 4673060 w 4682585"/>
              <a:gd name="connsiteY562" fmla="*/ 1247489 h 2174272"/>
              <a:gd name="connsiteX563" fmla="*/ 4673060 w 4682585"/>
              <a:gd name="connsiteY563" fmla="*/ 1100899 h 2174272"/>
              <a:gd name="connsiteX564" fmla="*/ 4348068 w 4682585"/>
              <a:gd name="connsiteY564" fmla="*/ 1100899 h 2174272"/>
              <a:gd name="connsiteX565" fmla="*/ 4348068 w 4682585"/>
              <a:gd name="connsiteY565" fmla="*/ 1247489 h 2174272"/>
              <a:gd name="connsiteX566" fmla="*/ 4505801 w 4682585"/>
              <a:gd name="connsiteY566" fmla="*/ 1247489 h 2174272"/>
              <a:gd name="connsiteX567" fmla="*/ 4505801 w 4682585"/>
              <a:gd name="connsiteY567" fmla="*/ 1100899 h 2174272"/>
              <a:gd name="connsiteX568" fmla="*/ 4180809 w 4682585"/>
              <a:gd name="connsiteY568" fmla="*/ 1100899 h 2174272"/>
              <a:gd name="connsiteX569" fmla="*/ 4180809 w 4682585"/>
              <a:gd name="connsiteY569" fmla="*/ 1247489 h 2174272"/>
              <a:gd name="connsiteX570" fmla="*/ 4338543 w 4682585"/>
              <a:gd name="connsiteY570" fmla="*/ 1247489 h 2174272"/>
              <a:gd name="connsiteX571" fmla="*/ 4338543 w 4682585"/>
              <a:gd name="connsiteY571" fmla="*/ 1100899 h 2174272"/>
              <a:gd name="connsiteX572" fmla="*/ 4013550 w 4682585"/>
              <a:gd name="connsiteY572" fmla="*/ 1100899 h 2174272"/>
              <a:gd name="connsiteX573" fmla="*/ 4013550 w 4682585"/>
              <a:gd name="connsiteY573" fmla="*/ 1247489 h 2174272"/>
              <a:gd name="connsiteX574" fmla="*/ 4171284 w 4682585"/>
              <a:gd name="connsiteY574" fmla="*/ 1247489 h 2174272"/>
              <a:gd name="connsiteX575" fmla="*/ 4171284 w 4682585"/>
              <a:gd name="connsiteY575" fmla="*/ 1100899 h 2174272"/>
              <a:gd name="connsiteX576" fmla="*/ 3846291 w 4682585"/>
              <a:gd name="connsiteY576" fmla="*/ 1100899 h 2174272"/>
              <a:gd name="connsiteX577" fmla="*/ 3846291 w 4682585"/>
              <a:gd name="connsiteY577" fmla="*/ 1247489 h 2174272"/>
              <a:gd name="connsiteX578" fmla="*/ 4004025 w 4682585"/>
              <a:gd name="connsiteY578" fmla="*/ 1247489 h 2174272"/>
              <a:gd name="connsiteX579" fmla="*/ 4004025 w 4682585"/>
              <a:gd name="connsiteY579" fmla="*/ 1100899 h 2174272"/>
              <a:gd name="connsiteX580" fmla="*/ 3678936 w 4682585"/>
              <a:gd name="connsiteY580" fmla="*/ 1100899 h 2174272"/>
              <a:gd name="connsiteX581" fmla="*/ 3678936 w 4682585"/>
              <a:gd name="connsiteY581" fmla="*/ 1247489 h 2174272"/>
              <a:gd name="connsiteX582" fmla="*/ 3836766 w 4682585"/>
              <a:gd name="connsiteY582" fmla="*/ 1247489 h 2174272"/>
              <a:gd name="connsiteX583" fmla="*/ 3836766 w 4682585"/>
              <a:gd name="connsiteY583" fmla="*/ 1100899 h 2174272"/>
              <a:gd name="connsiteX584" fmla="*/ 3511677 w 4682585"/>
              <a:gd name="connsiteY584" fmla="*/ 1100899 h 2174272"/>
              <a:gd name="connsiteX585" fmla="*/ 3511677 w 4682585"/>
              <a:gd name="connsiteY585" fmla="*/ 1247489 h 2174272"/>
              <a:gd name="connsiteX586" fmla="*/ 3669411 w 4682585"/>
              <a:gd name="connsiteY586" fmla="*/ 1247489 h 2174272"/>
              <a:gd name="connsiteX587" fmla="*/ 3669411 w 4682585"/>
              <a:gd name="connsiteY587" fmla="*/ 1100899 h 2174272"/>
              <a:gd name="connsiteX588" fmla="*/ 3344418 w 4682585"/>
              <a:gd name="connsiteY588" fmla="*/ 1100899 h 2174272"/>
              <a:gd name="connsiteX589" fmla="*/ 3344418 w 4682585"/>
              <a:gd name="connsiteY589" fmla="*/ 1247489 h 2174272"/>
              <a:gd name="connsiteX590" fmla="*/ 3502152 w 4682585"/>
              <a:gd name="connsiteY590" fmla="*/ 1247489 h 2174272"/>
              <a:gd name="connsiteX591" fmla="*/ 3502152 w 4682585"/>
              <a:gd name="connsiteY591" fmla="*/ 1100899 h 2174272"/>
              <a:gd name="connsiteX592" fmla="*/ 3177159 w 4682585"/>
              <a:gd name="connsiteY592" fmla="*/ 1100899 h 2174272"/>
              <a:gd name="connsiteX593" fmla="*/ 3177159 w 4682585"/>
              <a:gd name="connsiteY593" fmla="*/ 1247489 h 2174272"/>
              <a:gd name="connsiteX594" fmla="*/ 3334893 w 4682585"/>
              <a:gd name="connsiteY594" fmla="*/ 1247489 h 2174272"/>
              <a:gd name="connsiteX595" fmla="*/ 3334893 w 4682585"/>
              <a:gd name="connsiteY595" fmla="*/ 1100899 h 2174272"/>
              <a:gd name="connsiteX596" fmla="*/ 3009900 w 4682585"/>
              <a:gd name="connsiteY596" fmla="*/ 1100899 h 2174272"/>
              <a:gd name="connsiteX597" fmla="*/ 3009900 w 4682585"/>
              <a:gd name="connsiteY597" fmla="*/ 1247489 h 2174272"/>
              <a:gd name="connsiteX598" fmla="*/ 3167634 w 4682585"/>
              <a:gd name="connsiteY598" fmla="*/ 1247489 h 2174272"/>
              <a:gd name="connsiteX599" fmla="*/ 3167634 w 4682585"/>
              <a:gd name="connsiteY599" fmla="*/ 1100899 h 2174272"/>
              <a:gd name="connsiteX600" fmla="*/ 2842641 w 4682585"/>
              <a:gd name="connsiteY600" fmla="*/ 1100899 h 2174272"/>
              <a:gd name="connsiteX601" fmla="*/ 2842641 w 4682585"/>
              <a:gd name="connsiteY601" fmla="*/ 1247489 h 2174272"/>
              <a:gd name="connsiteX602" fmla="*/ 3000375 w 4682585"/>
              <a:gd name="connsiteY602" fmla="*/ 1247489 h 2174272"/>
              <a:gd name="connsiteX603" fmla="*/ 3000375 w 4682585"/>
              <a:gd name="connsiteY603" fmla="*/ 1100899 h 2174272"/>
              <a:gd name="connsiteX604" fmla="*/ 2675382 w 4682585"/>
              <a:gd name="connsiteY604" fmla="*/ 1100899 h 2174272"/>
              <a:gd name="connsiteX605" fmla="*/ 2675382 w 4682585"/>
              <a:gd name="connsiteY605" fmla="*/ 1247489 h 2174272"/>
              <a:gd name="connsiteX606" fmla="*/ 2833116 w 4682585"/>
              <a:gd name="connsiteY606" fmla="*/ 1247489 h 2174272"/>
              <a:gd name="connsiteX607" fmla="*/ 2833116 w 4682585"/>
              <a:gd name="connsiteY607" fmla="*/ 1100899 h 2174272"/>
              <a:gd name="connsiteX608" fmla="*/ 2508123 w 4682585"/>
              <a:gd name="connsiteY608" fmla="*/ 1100899 h 2174272"/>
              <a:gd name="connsiteX609" fmla="*/ 2508123 w 4682585"/>
              <a:gd name="connsiteY609" fmla="*/ 1247489 h 2174272"/>
              <a:gd name="connsiteX610" fmla="*/ 2665857 w 4682585"/>
              <a:gd name="connsiteY610" fmla="*/ 1247489 h 2174272"/>
              <a:gd name="connsiteX611" fmla="*/ 2665857 w 4682585"/>
              <a:gd name="connsiteY611" fmla="*/ 1100899 h 2174272"/>
              <a:gd name="connsiteX612" fmla="*/ 2340864 w 4682585"/>
              <a:gd name="connsiteY612" fmla="*/ 1100899 h 2174272"/>
              <a:gd name="connsiteX613" fmla="*/ 2340864 w 4682585"/>
              <a:gd name="connsiteY613" fmla="*/ 1247489 h 2174272"/>
              <a:gd name="connsiteX614" fmla="*/ 2498598 w 4682585"/>
              <a:gd name="connsiteY614" fmla="*/ 1247489 h 2174272"/>
              <a:gd name="connsiteX615" fmla="*/ 2498598 w 4682585"/>
              <a:gd name="connsiteY615" fmla="*/ 1100899 h 2174272"/>
              <a:gd name="connsiteX616" fmla="*/ 2173510 w 4682585"/>
              <a:gd name="connsiteY616" fmla="*/ 1100899 h 2174272"/>
              <a:gd name="connsiteX617" fmla="*/ 2173510 w 4682585"/>
              <a:gd name="connsiteY617" fmla="*/ 1247489 h 2174272"/>
              <a:gd name="connsiteX618" fmla="*/ 2331339 w 4682585"/>
              <a:gd name="connsiteY618" fmla="*/ 1247489 h 2174272"/>
              <a:gd name="connsiteX619" fmla="*/ 2331339 w 4682585"/>
              <a:gd name="connsiteY619" fmla="*/ 1100899 h 2174272"/>
              <a:gd name="connsiteX620" fmla="*/ 2006251 w 4682585"/>
              <a:gd name="connsiteY620" fmla="*/ 1100899 h 2174272"/>
              <a:gd name="connsiteX621" fmla="*/ 2006251 w 4682585"/>
              <a:gd name="connsiteY621" fmla="*/ 1247489 h 2174272"/>
              <a:gd name="connsiteX622" fmla="*/ 2163985 w 4682585"/>
              <a:gd name="connsiteY622" fmla="*/ 1247489 h 2174272"/>
              <a:gd name="connsiteX623" fmla="*/ 2163985 w 4682585"/>
              <a:gd name="connsiteY623" fmla="*/ 1100899 h 2174272"/>
              <a:gd name="connsiteX624" fmla="*/ 1838992 w 4682585"/>
              <a:gd name="connsiteY624" fmla="*/ 1100899 h 2174272"/>
              <a:gd name="connsiteX625" fmla="*/ 1838992 w 4682585"/>
              <a:gd name="connsiteY625" fmla="*/ 1247489 h 2174272"/>
              <a:gd name="connsiteX626" fmla="*/ 1996726 w 4682585"/>
              <a:gd name="connsiteY626" fmla="*/ 1247489 h 2174272"/>
              <a:gd name="connsiteX627" fmla="*/ 1996726 w 4682585"/>
              <a:gd name="connsiteY627" fmla="*/ 1100899 h 2174272"/>
              <a:gd name="connsiteX628" fmla="*/ 1671733 w 4682585"/>
              <a:gd name="connsiteY628" fmla="*/ 1100899 h 2174272"/>
              <a:gd name="connsiteX629" fmla="*/ 1671733 w 4682585"/>
              <a:gd name="connsiteY629" fmla="*/ 1247489 h 2174272"/>
              <a:gd name="connsiteX630" fmla="*/ 1829467 w 4682585"/>
              <a:gd name="connsiteY630" fmla="*/ 1247489 h 2174272"/>
              <a:gd name="connsiteX631" fmla="*/ 1829467 w 4682585"/>
              <a:gd name="connsiteY631" fmla="*/ 1100899 h 2174272"/>
              <a:gd name="connsiteX632" fmla="*/ 1504474 w 4682585"/>
              <a:gd name="connsiteY632" fmla="*/ 1100899 h 2174272"/>
              <a:gd name="connsiteX633" fmla="*/ 1504474 w 4682585"/>
              <a:gd name="connsiteY633" fmla="*/ 1247489 h 2174272"/>
              <a:gd name="connsiteX634" fmla="*/ 1662208 w 4682585"/>
              <a:gd name="connsiteY634" fmla="*/ 1247489 h 2174272"/>
              <a:gd name="connsiteX635" fmla="*/ 1662208 w 4682585"/>
              <a:gd name="connsiteY635" fmla="*/ 1100899 h 2174272"/>
              <a:gd name="connsiteX636" fmla="*/ 1337215 w 4682585"/>
              <a:gd name="connsiteY636" fmla="*/ 1100899 h 2174272"/>
              <a:gd name="connsiteX637" fmla="*/ 1337215 w 4682585"/>
              <a:gd name="connsiteY637" fmla="*/ 1247489 h 2174272"/>
              <a:gd name="connsiteX638" fmla="*/ 1494949 w 4682585"/>
              <a:gd name="connsiteY638" fmla="*/ 1247489 h 2174272"/>
              <a:gd name="connsiteX639" fmla="*/ 1494949 w 4682585"/>
              <a:gd name="connsiteY639" fmla="*/ 1100899 h 2174272"/>
              <a:gd name="connsiteX640" fmla="*/ 1169956 w 4682585"/>
              <a:gd name="connsiteY640" fmla="*/ 1100899 h 2174272"/>
              <a:gd name="connsiteX641" fmla="*/ 1169956 w 4682585"/>
              <a:gd name="connsiteY641" fmla="*/ 1247489 h 2174272"/>
              <a:gd name="connsiteX642" fmla="*/ 1327690 w 4682585"/>
              <a:gd name="connsiteY642" fmla="*/ 1247489 h 2174272"/>
              <a:gd name="connsiteX643" fmla="*/ 1327690 w 4682585"/>
              <a:gd name="connsiteY643" fmla="*/ 1100899 h 2174272"/>
              <a:gd name="connsiteX644" fmla="*/ 1002697 w 4682585"/>
              <a:gd name="connsiteY644" fmla="*/ 1100899 h 2174272"/>
              <a:gd name="connsiteX645" fmla="*/ 1002697 w 4682585"/>
              <a:gd name="connsiteY645" fmla="*/ 1247489 h 2174272"/>
              <a:gd name="connsiteX646" fmla="*/ 1160431 w 4682585"/>
              <a:gd name="connsiteY646" fmla="*/ 1247489 h 2174272"/>
              <a:gd name="connsiteX647" fmla="*/ 1160431 w 4682585"/>
              <a:gd name="connsiteY647" fmla="*/ 1100899 h 2174272"/>
              <a:gd name="connsiteX648" fmla="*/ 835438 w 4682585"/>
              <a:gd name="connsiteY648" fmla="*/ 1100899 h 2174272"/>
              <a:gd name="connsiteX649" fmla="*/ 835438 w 4682585"/>
              <a:gd name="connsiteY649" fmla="*/ 1247489 h 2174272"/>
              <a:gd name="connsiteX650" fmla="*/ 993172 w 4682585"/>
              <a:gd name="connsiteY650" fmla="*/ 1247489 h 2174272"/>
              <a:gd name="connsiteX651" fmla="*/ 993172 w 4682585"/>
              <a:gd name="connsiteY651" fmla="*/ 1100899 h 2174272"/>
              <a:gd name="connsiteX652" fmla="*/ 668179 w 4682585"/>
              <a:gd name="connsiteY652" fmla="*/ 1100899 h 2174272"/>
              <a:gd name="connsiteX653" fmla="*/ 668179 w 4682585"/>
              <a:gd name="connsiteY653" fmla="*/ 1247489 h 2174272"/>
              <a:gd name="connsiteX654" fmla="*/ 825913 w 4682585"/>
              <a:gd name="connsiteY654" fmla="*/ 1247489 h 2174272"/>
              <a:gd name="connsiteX655" fmla="*/ 825913 w 4682585"/>
              <a:gd name="connsiteY655" fmla="*/ 1100899 h 2174272"/>
              <a:gd name="connsiteX656" fmla="*/ 500920 w 4682585"/>
              <a:gd name="connsiteY656" fmla="*/ 1100899 h 2174272"/>
              <a:gd name="connsiteX657" fmla="*/ 500920 w 4682585"/>
              <a:gd name="connsiteY657" fmla="*/ 1247489 h 2174272"/>
              <a:gd name="connsiteX658" fmla="*/ 658654 w 4682585"/>
              <a:gd name="connsiteY658" fmla="*/ 1247489 h 2174272"/>
              <a:gd name="connsiteX659" fmla="*/ 658654 w 4682585"/>
              <a:gd name="connsiteY659" fmla="*/ 1100899 h 2174272"/>
              <a:gd name="connsiteX660" fmla="*/ 333566 w 4682585"/>
              <a:gd name="connsiteY660" fmla="*/ 1100899 h 2174272"/>
              <a:gd name="connsiteX661" fmla="*/ 333566 w 4682585"/>
              <a:gd name="connsiteY661" fmla="*/ 1247489 h 2174272"/>
              <a:gd name="connsiteX662" fmla="*/ 491395 w 4682585"/>
              <a:gd name="connsiteY662" fmla="*/ 1247489 h 2174272"/>
              <a:gd name="connsiteX663" fmla="*/ 491395 w 4682585"/>
              <a:gd name="connsiteY663" fmla="*/ 1100899 h 2174272"/>
              <a:gd name="connsiteX664" fmla="*/ 166307 w 4682585"/>
              <a:gd name="connsiteY664" fmla="*/ 1100899 h 2174272"/>
              <a:gd name="connsiteX665" fmla="*/ 166307 w 4682585"/>
              <a:gd name="connsiteY665" fmla="*/ 1247489 h 2174272"/>
              <a:gd name="connsiteX666" fmla="*/ 324041 w 4682585"/>
              <a:gd name="connsiteY666" fmla="*/ 1247489 h 2174272"/>
              <a:gd name="connsiteX667" fmla="*/ 324041 w 4682585"/>
              <a:gd name="connsiteY667" fmla="*/ 1100899 h 2174272"/>
              <a:gd name="connsiteX668" fmla="*/ 9525 w 4682585"/>
              <a:gd name="connsiteY668" fmla="*/ 1100899 h 2174272"/>
              <a:gd name="connsiteX669" fmla="*/ 9525 w 4682585"/>
              <a:gd name="connsiteY669" fmla="*/ 1247489 h 2174272"/>
              <a:gd name="connsiteX670" fmla="*/ 156782 w 4682585"/>
              <a:gd name="connsiteY670" fmla="*/ 1247489 h 2174272"/>
              <a:gd name="connsiteX671" fmla="*/ 156782 w 4682585"/>
              <a:gd name="connsiteY671" fmla="*/ 1100899 h 2174272"/>
              <a:gd name="connsiteX672" fmla="*/ 4515326 w 4682585"/>
              <a:gd name="connsiteY672" fmla="*/ 944784 h 2174272"/>
              <a:gd name="connsiteX673" fmla="*/ 4515326 w 4682585"/>
              <a:gd name="connsiteY673" fmla="*/ 1091374 h 2174272"/>
              <a:gd name="connsiteX674" fmla="*/ 4673060 w 4682585"/>
              <a:gd name="connsiteY674" fmla="*/ 1091374 h 2174272"/>
              <a:gd name="connsiteX675" fmla="*/ 4673060 w 4682585"/>
              <a:gd name="connsiteY675" fmla="*/ 944784 h 2174272"/>
              <a:gd name="connsiteX676" fmla="*/ 4348068 w 4682585"/>
              <a:gd name="connsiteY676" fmla="*/ 944784 h 2174272"/>
              <a:gd name="connsiteX677" fmla="*/ 4348068 w 4682585"/>
              <a:gd name="connsiteY677" fmla="*/ 1091374 h 2174272"/>
              <a:gd name="connsiteX678" fmla="*/ 4505801 w 4682585"/>
              <a:gd name="connsiteY678" fmla="*/ 1091374 h 2174272"/>
              <a:gd name="connsiteX679" fmla="*/ 4505801 w 4682585"/>
              <a:gd name="connsiteY679" fmla="*/ 944784 h 2174272"/>
              <a:gd name="connsiteX680" fmla="*/ 4180809 w 4682585"/>
              <a:gd name="connsiteY680" fmla="*/ 944784 h 2174272"/>
              <a:gd name="connsiteX681" fmla="*/ 4180809 w 4682585"/>
              <a:gd name="connsiteY681" fmla="*/ 1091374 h 2174272"/>
              <a:gd name="connsiteX682" fmla="*/ 4338543 w 4682585"/>
              <a:gd name="connsiteY682" fmla="*/ 1091374 h 2174272"/>
              <a:gd name="connsiteX683" fmla="*/ 4338543 w 4682585"/>
              <a:gd name="connsiteY683" fmla="*/ 944784 h 2174272"/>
              <a:gd name="connsiteX684" fmla="*/ 4013550 w 4682585"/>
              <a:gd name="connsiteY684" fmla="*/ 944784 h 2174272"/>
              <a:gd name="connsiteX685" fmla="*/ 4013550 w 4682585"/>
              <a:gd name="connsiteY685" fmla="*/ 1091374 h 2174272"/>
              <a:gd name="connsiteX686" fmla="*/ 4171284 w 4682585"/>
              <a:gd name="connsiteY686" fmla="*/ 1091374 h 2174272"/>
              <a:gd name="connsiteX687" fmla="*/ 4171284 w 4682585"/>
              <a:gd name="connsiteY687" fmla="*/ 944784 h 2174272"/>
              <a:gd name="connsiteX688" fmla="*/ 3846291 w 4682585"/>
              <a:gd name="connsiteY688" fmla="*/ 944784 h 2174272"/>
              <a:gd name="connsiteX689" fmla="*/ 3846291 w 4682585"/>
              <a:gd name="connsiteY689" fmla="*/ 1091374 h 2174272"/>
              <a:gd name="connsiteX690" fmla="*/ 4004025 w 4682585"/>
              <a:gd name="connsiteY690" fmla="*/ 1091374 h 2174272"/>
              <a:gd name="connsiteX691" fmla="*/ 4004025 w 4682585"/>
              <a:gd name="connsiteY691" fmla="*/ 944784 h 2174272"/>
              <a:gd name="connsiteX692" fmla="*/ 3678936 w 4682585"/>
              <a:gd name="connsiteY692" fmla="*/ 944784 h 2174272"/>
              <a:gd name="connsiteX693" fmla="*/ 3678936 w 4682585"/>
              <a:gd name="connsiteY693" fmla="*/ 1091374 h 2174272"/>
              <a:gd name="connsiteX694" fmla="*/ 3836766 w 4682585"/>
              <a:gd name="connsiteY694" fmla="*/ 1091374 h 2174272"/>
              <a:gd name="connsiteX695" fmla="*/ 3836766 w 4682585"/>
              <a:gd name="connsiteY695" fmla="*/ 944784 h 2174272"/>
              <a:gd name="connsiteX696" fmla="*/ 3511677 w 4682585"/>
              <a:gd name="connsiteY696" fmla="*/ 944784 h 2174272"/>
              <a:gd name="connsiteX697" fmla="*/ 3511677 w 4682585"/>
              <a:gd name="connsiteY697" fmla="*/ 1091374 h 2174272"/>
              <a:gd name="connsiteX698" fmla="*/ 3669411 w 4682585"/>
              <a:gd name="connsiteY698" fmla="*/ 1091374 h 2174272"/>
              <a:gd name="connsiteX699" fmla="*/ 3669411 w 4682585"/>
              <a:gd name="connsiteY699" fmla="*/ 944784 h 2174272"/>
              <a:gd name="connsiteX700" fmla="*/ 3344418 w 4682585"/>
              <a:gd name="connsiteY700" fmla="*/ 944784 h 2174272"/>
              <a:gd name="connsiteX701" fmla="*/ 3344418 w 4682585"/>
              <a:gd name="connsiteY701" fmla="*/ 1091374 h 2174272"/>
              <a:gd name="connsiteX702" fmla="*/ 3502152 w 4682585"/>
              <a:gd name="connsiteY702" fmla="*/ 1091374 h 2174272"/>
              <a:gd name="connsiteX703" fmla="*/ 3502152 w 4682585"/>
              <a:gd name="connsiteY703" fmla="*/ 944784 h 2174272"/>
              <a:gd name="connsiteX704" fmla="*/ 3177159 w 4682585"/>
              <a:gd name="connsiteY704" fmla="*/ 944784 h 2174272"/>
              <a:gd name="connsiteX705" fmla="*/ 3177159 w 4682585"/>
              <a:gd name="connsiteY705" fmla="*/ 1091374 h 2174272"/>
              <a:gd name="connsiteX706" fmla="*/ 3334893 w 4682585"/>
              <a:gd name="connsiteY706" fmla="*/ 1091374 h 2174272"/>
              <a:gd name="connsiteX707" fmla="*/ 3334893 w 4682585"/>
              <a:gd name="connsiteY707" fmla="*/ 944784 h 2174272"/>
              <a:gd name="connsiteX708" fmla="*/ 3009900 w 4682585"/>
              <a:gd name="connsiteY708" fmla="*/ 944784 h 2174272"/>
              <a:gd name="connsiteX709" fmla="*/ 3009900 w 4682585"/>
              <a:gd name="connsiteY709" fmla="*/ 1091374 h 2174272"/>
              <a:gd name="connsiteX710" fmla="*/ 3167634 w 4682585"/>
              <a:gd name="connsiteY710" fmla="*/ 1091374 h 2174272"/>
              <a:gd name="connsiteX711" fmla="*/ 3167634 w 4682585"/>
              <a:gd name="connsiteY711" fmla="*/ 944784 h 2174272"/>
              <a:gd name="connsiteX712" fmla="*/ 2842641 w 4682585"/>
              <a:gd name="connsiteY712" fmla="*/ 944784 h 2174272"/>
              <a:gd name="connsiteX713" fmla="*/ 2842641 w 4682585"/>
              <a:gd name="connsiteY713" fmla="*/ 1091374 h 2174272"/>
              <a:gd name="connsiteX714" fmla="*/ 3000375 w 4682585"/>
              <a:gd name="connsiteY714" fmla="*/ 1091374 h 2174272"/>
              <a:gd name="connsiteX715" fmla="*/ 3000375 w 4682585"/>
              <a:gd name="connsiteY715" fmla="*/ 944784 h 2174272"/>
              <a:gd name="connsiteX716" fmla="*/ 2675382 w 4682585"/>
              <a:gd name="connsiteY716" fmla="*/ 944784 h 2174272"/>
              <a:gd name="connsiteX717" fmla="*/ 2675382 w 4682585"/>
              <a:gd name="connsiteY717" fmla="*/ 1091374 h 2174272"/>
              <a:gd name="connsiteX718" fmla="*/ 2833116 w 4682585"/>
              <a:gd name="connsiteY718" fmla="*/ 1091374 h 2174272"/>
              <a:gd name="connsiteX719" fmla="*/ 2833116 w 4682585"/>
              <a:gd name="connsiteY719" fmla="*/ 944784 h 2174272"/>
              <a:gd name="connsiteX720" fmla="*/ 2508123 w 4682585"/>
              <a:gd name="connsiteY720" fmla="*/ 944784 h 2174272"/>
              <a:gd name="connsiteX721" fmla="*/ 2508123 w 4682585"/>
              <a:gd name="connsiteY721" fmla="*/ 1091374 h 2174272"/>
              <a:gd name="connsiteX722" fmla="*/ 2665857 w 4682585"/>
              <a:gd name="connsiteY722" fmla="*/ 1091374 h 2174272"/>
              <a:gd name="connsiteX723" fmla="*/ 2665857 w 4682585"/>
              <a:gd name="connsiteY723" fmla="*/ 944784 h 2174272"/>
              <a:gd name="connsiteX724" fmla="*/ 2340864 w 4682585"/>
              <a:gd name="connsiteY724" fmla="*/ 944784 h 2174272"/>
              <a:gd name="connsiteX725" fmla="*/ 2340864 w 4682585"/>
              <a:gd name="connsiteY725" fmla="*/ 1091374 h 2174272"/>
              <a:gd name="connsiteX726" fmla="*/ 2498598 w 4682585"/>
              <a:gd name="connsiteY726" fmla="*/ 1091374 h 2174272"/>
              <a:gd name="connsiteX727" fmla="*/ 2498598 w 4682585"/>
              <a:gd name="connsiteY727" fmla="*/ 944784 h 2174272"/>
              <a:gd name="connsiteX728" fmla="*/ 2173510 w 4682585"/>
              <a:gd name="connsiteY728" fmla="*/ 944784 h 2174272"/>
              <a:gd name="connsiteX729" fmla="*/ 2173510 w 4682585"/>
              <a:gd name="connsiteY729" fmla="*/ 1091374 h 2174272"/>
              <a:gd name="connsiteX730" fmla="*/ 2331339 w 4682585"/>
              <a:gd name="connsiteY730" fmla="*/ 1091374 h 2174272"/>
              <a:gd name="connsiteX731" fmla="*/ 2331339 w 4682585"/>
              <a:gd name="connsiteY731" fmla="*/ 944784 h 2174272"/>
              <a:gd name="connsiteX732" fmla="*/ 2006251 w 4682585"/>
              <a:gd name="connsiteY732" fmla="*/ 944784 h 2174272"/>
              <a:gd name="connsiteX733" fmla="*/ 2006251 w 4682585"/>
              <a:gd name="connsiteY733" fmla="*/ 1091374 h 2174272"/>
              <a:gd name="connsiteX734" fmla="*/ 2163985 w 4682585"/>
              <a:gd name="connsiteY734" fmla="*/ 1091374 h 2174272"/>
              <a:gd name="connsiteX735" fmla="*/ 2163985 w 4682585"/>
              <a:gd name="connsiteY735" fmla="*/ 944784 h 2174272"/>
              <a:gd name="connsiteX736" fmla="*/ 1838992 w 4682585"/>
              <a:gd name="connsiteY736" fmla="*/ 944784 h 2174272"/>
              <a:gd name="connsiteX737" fmla="*/ 1838992 w 4682585"/>
              <a:gd name="connsiteY737" fmla="*/ 1091374 h 2174272"/>
              <a:gd name="connsiteX738" fmla="*/ 1996726 w 4682585"/>
              <a:gd name="connsiteY738" fmla="*/ 1091374 h 2174272"/>
              <a:gd name="connsiteX739" fmla="*/ 1996726 w 4682585"/>
              <a:gd name="connsiteY739" fmla="*/ 944784 h 2174272"/>
              <a:gd name="connsiteX740" fmla="*/ 1671733 w 4682585"/>
              <a:gd name="connsiteY740" fmla="*/ 944784 h 2174272"/>
              <a:gd name="connsiteX741" fmla="*/ 1671733 w 4682585"/>
              <a:gd name="connsiteY741" fmla="*/ 1091374 h 2174272"/>
              <a:gd name="connsiteX742" fmla="*/ 1829467 w 4682585"/>
              <a:gd name="connsiteY742" fmla="*/ 1091374 h 2174272"/>
              <a:gd name="connsiteX743" fmla="*/ 1829467 w 4682585"/>
              <a:gd name="connsiteY743" fmla="*/ 944784 h 2174272"/>
              <a:gd name="connsiteX744" fmla="*/ 1504474 w 4682585"/>
              <a:gd name="connsiteY744" fmla="*/ 944784 h 2174272"/>
              <a:gd name="connsiteX745" fmla="*/ 1504474 w 4682585"/>
              <a:gd name="connsiteY745" fmla="*/ 1091374 h 2174272"/>
              <a:gd name="connsiteX746" fmla="*/ 1662208 w 4682585"/>
              <a:gd name="connsiteY746" fmla="*/ 1091374 h 2174272"/>
              <a:gd name="connsiteX747" fmla="*/ 1662208 w 4682585"/>
              <a:gd name="connsiteY747" fmla="*/ 944784 h 2174272"/>
              <a:gd name="connsiteX748" fmla="*/ 1337215 w 4682585"/>
              <a:gd name="connsiteY748" fmla="*/ 944784 h 2174272"/>
              <a:gd name="connsiteX749" fmla="*/ 1337215 w 4682585"/>
              <a:gd name="connsiteY749" fmla="*/ 1091374 h 2174272"/>
              <a:gd name="connsiteX750" fmla="*/ 1494949 w 4682585"/>
              <a:gd name="connsiteY750" fmla="*/ 1091374 h 2174272"/>
              <a:gd name="connsiteX751" fmla="*/ 1494949 w 4682585"/>
              <a:gd name="connsiteY751" fmla="*/ 944784 h 2174272"/>
              <a:gd name="connsiteX752" fmla="*/ 1169956 w 4682585"/>
              <a:gd name="connsiteY752" fmla="*/ 944784 h 2174272"/>
              <a:gd name="connsiteX753" fmla="*/ 1169956 w 4682585"/>
              <a:gd name="connsiteY753" fmla="*/ 1091374 h 2174272"/>
              <a:gd name="connsiteX754" fmla="*/ 1327690 w 4682585"/>
              <a:gd name="connsiteY754" fmla="*/ 1091374 h 2174272"/>
              <a:gd name="connsiteX755" fmla="*/ 1327690 w 4682585"/>
              <a:gd name="connsiteY755" fmla="*/ 944784 h 2174272"/>
              <a:gd name="connsiteX756" fmla="*/ 1002697 w 4682585"/>
              <a:gd name="connsiteY756" fmla="*/ 944784 h 2174272"/>
              <a:gd name="connsiteX757" fmla="*/ 1002697 w 4682585"/>
              <a:gd name="connsiteY757" fmla="*/ 1091374 h 2174272"/>
              <a:gd name="connsiteX758" fmla="*/ 1160431 w 4682585"/>
              <a:gd name="connsiteY758" fmla="*/ 1091374 h 2174272"/>
              <a:gd name="connsiteX759" fmla="*/ 1160431 w 4682585"/>
              <a:gd name="connsiteY759" fmla="*/ 944784 h 2174272"/>
              <a:gd name="connsiteX760" fmla="*/ 835438 w 4682585"/>
              <a:gd name="connsiteY760" fmla="*/ 944784 h 2174272"/>
              <a:gd name="connsiteX761" fmla="*/ 835438 w 4682585"/>
              <a:gd name="connsiteY761" fmla="*/ 1091374 h 2174272"/>
              <a:gd name="connsiteX762" fmla="*/ 993172 w 4682585"/>
              <a:gd name="connsiteY762" fmla="*/ 1091374 h 2174272"/>
              <a:gd name="connsiteX763" fmla="*/ 993172 w 4682585"/>
              <a:gd name="connsiteY763" fmla="*/ 944784 h 2174272"/>
              <a:gd name="connsiteX764" fmla="*/ 668179 w 4682585"/>
              <a:gd name="connsiteY764" fmla="*/ 944784 h 2174272"/>
              <a:gd name="connsiteX765" fmla="*/ 668179 w 4682585"/>
              <a:gd name="connsiteY765" fmla="*/ 1091374 h 2174272"/>
              <a:gd name="connsiteX766" fmla="*/ 825913 w 4682585"/>
              <a:gd name="connsiteY766" fmla="*/ 1091374 h 2174272"/>
              <a:gd name="connsiteX767" fmla="*/ 825913 w 4682585"/>
              <a:gd name="connsiteY767" fmla="*/ 944784 h 2174272"/>
              <a:gd name="connsiteX768" fmla="*/ 500920 w 4682585"/>
              <a:gd name="connsiteY768" fmla="*/ 944784 h 2174272"/>
              <a:gd name="connsiteX769" fmla="*/ 500920 w 4682585"/>
              <a:gd name="connsiteY769" fmla="*/ 1091374 h 2174272"/>
              <a:gd name="connsiteX770" fmla="*/ 658654 w 4682585"/>
              <a:gd name="connsiteY770" fmla="*/ 1091374 h 2174272"/>
              <a:gd name="connsiteX771" fmla="*/ 658654 w 4682585"/>
              <a:gd name="connsiteY771" fmla="*/ 944784 h 2174272"/>
              <a:gd name="connsiteX772" fmla="*/ 333566 w 4682585"/>
              <a:gd name="connsiteY772" fmla="*/ 944784 h 2174272"/>
              <a:gd name="connsiteX773" fmla="*/ 333566 w 4682585"/>
              <a:gd name="connsiteY773" fmla="*/ 1091374 h 2174272"/>
              <a:gd name="connsiteX774" fmla="*/ 491395 w 4682585"/>
              <a:gd name="connsiteY774" fmla="*/ 1091374 h 2174272"/>
              <a:gd name="connsiteX775" fmla="*/ 491395 w 4682585"/>
              <a:gd name="connsiteY775" fmla="*/ 944784 h 2174272"/>
              <a:gd name="connsiteX776" fmla="*/ 166307 w 4682585"/>
              <a:gd name="connsiteY776" fmla="*/ 944784 h 2174272"/>
              <a:gd name="connsiteX777" fmla="*/ 166307 w 4682585"/>
              <a:gd name="connsiteY777" fmla="*/ 1091374 h 2174272"/>
              <a:gd name="connsiteX778" fmla="*/ 324041 w 4682585"/>
              <a:gd name="connsiteY778" fmla="*/ 1091374 h 2174272"/>
              <a:gd name="connsiteX779" fmla="*/ 324041 w 4682585"/>
              <a:gd name="connsiteY779" fmla="*/ 944784 h 2174272"/>
              <a:gd name="connsiteX780" fmla="*/ 9525 w 4682585"/>
              <a:gd name="connsiteY780" fmla="*/ 944784 h 2174272"/>
              <a:gd name="connsiteX781" fmla="*/ 9525 w 4682585"/>
              <a:gd name="connsiteY781" fmla="*/ 1091374 h 2174272"/>
              <a:gd name="connsiteX782" fmla="*/ 156782 w 4682585"/>
              <a:gd name="connsiteY782" fmla="*/ 1091374 h 2174272"/>
              <a:gd name="connsiteX783" fmla="*/ 156782 w 4682585"/>
              <a:gd name="connsiteY783" fmla="*/ 944784 h 2174272"/>
              <a:gd name="connsiteX784" fmla="*/ 4515326 w 4682585"/>
              <a:gd name="connsiteY784" fmla="*/ 788670 h 2174272"/>
              <a:gd name="connsiteX785" fmla="*/ 4515326 w 4682585"/>
              <a:gd name="connsiteY785" fmla="*/ 935259 h 2174272"/>
              <a:gd name="connsiteX786" fmla="*/ 4673060 w 4682585"/>
              <a:gd name="connsiteY786" fmla="*/ 935259 h 2174272"/>
              <a:gd name="connsiteX787" fmla="*/ 4673060 w 4682585"/>
              <a:gd name="connsiteY787" fmla="*/ 788670 h 2174272"/>
              <a:gd name="connsiteX788" fmla="*/ 4348068 w 4682585"/>
              <a:gd name="connsiteY788" fmla="*/ 788670 h 2174272"/>
              <a:gd name="connsiteX789" fmla="*/ 4348068 w 4682585"/>
              <a:gd name="connsiteY789" fmla="*/ 935259 h 2174272"/>
              <a:gd name="connsiteX790" fmla="*/ 4505801 w 4682585"/>
              <a:gd name="connsiteY790" fmla="*/ 935259 h 2174272"/>
              <a:gd name="connsiteX791" fmla="*/ 4505801 w 4682585"/>
              <a:gd name="connsiteY791" fmla="*/ 788670 h 2174272"/>
              <a:gd name="connsiteX792" fmla="*/ 4180809 w 4682585"/>
              <a:gd name="connsiteY792" fmla="*/ 788670 h 2174272"/>
              <a:gd name="connsiteX793" fmla="*/ 4180809 w 4682585"/>
              <a:gd name="connsiteY793" fmla="*/ 935259 h 2174272"/>
              <a:gd name="connsiteX794" fmla="*/ 4338543 w 4682585"/>
              <a:gd name="connsiteY794" fmla="*/ 935259 h 2174272"/>
              <a:gd name="connsiteX795" fmla="*/ 4338543 w 4682585"/>
              <a:gd name="connsiteY795" fmla="*/ 788670 h 2174272"/>
              <a:gd name="connsiteX796" fmla="*/ 4013550 w 4682585"/>
              <a:gd name="connsiteY796" fmla="*/ 788670 h 2174272"/>
              <a:gd name="connsiteX797" fmla="*/ 4013550 w 4682585"/>
              <a:gd name="connsiteY797" fmla="*/ 935259 h 2174272"/>
              <a:gd name="connsiteX798" fmla="*/ 4171284 w 4682585"/>
              <a:gd name="connsiteY798" fmla="*/ 935259 h 2174272"/>
              <a:gd name="connsiteX799" fmla="*/ 4171284 w 4682585"/>
              <a:gd name="connsiteY799" fmla="*/ 788670 h 2174272"/>
              <a:gd name="connsiteX800" fmla="*/ 3846291 w 4682585"/>
              <a:gd name="connsiteY800" fmla="*/ 788670 h 2174272"/>
              <a:gd name="connsiteX801" fmla="*/ 3846291 w 4682585"/>
              <a:gd name="connsiteY801" fmla="*/ 935259 h 2174272"/>
              <a:gd name="connsiteX802" fmla="*/ 4004025 w 4682585"/>
              <a:gd name="connsiteY802" fmla="*/ 935259 h 2174272"/>
              <a:gd name="connsiteX803" fmla="*/ 4004025 w 4682585"/>
              <a:gd name="connsiteY803" fmla="*/ 788670 h 2174272"/>
              <a:gd name="connsiteX804" fmla="*/ 3678936 w 4682585"/>
              <a:gd name="connsiteY804" fmla="*/ 788670 h 2174272"/>
              <a:gd name="connsiteX805" fmla="*/ 3678936 w 4682585"/>
              <a:gd name="connsiteY805" fmla="*/ 935259 h 2174272"/>
              <a:gd name="connsiteX806" fmla="*/ 3836766 w 4682585"/>
              <a:gd name="connsiteY806" fmla="*/ 935259 h 2174272"/>
              <a:gd name="connsiteX807" fmla="*/ 3836766 w 4682585"/>
              <a:gd name="connsiteY807" fmla="*/ 788670 h 2174272"/>
              <a:gd name="connsiteX808" fmla="*/ 3511677 w 4682585"/>
              <a:gd name="connsiteY808" fmla="*/ 788670 h 2174272"/>
              <a:gd name="connsiteX809" fmla="*/ 3511677 w 4682585"/>
              <a:gd name="connsiteY809" fmla="*/ 935259 h 2174272"/>
              <a:gd name="connsiteX810" fmla="*/ 3669411 w 4682585"/>
              <a:gd name="connsiteY810" fmla="*/ 935259 h 2174272"/>
              <a:gd name="connsiteX811" fmla="*/ 3669411 w 4682585"/>
              <a:gd name="connsiteY811" fmla="*/ 788670 h 2174272"/>
              <a:gd name="connsiteX812" fmla="*/ 3344418 w 4682585"/>
              <a:gd name="connsiteY812" fmla="*/ 788670 h 2174272"/>
              <a:gd name="connsiteX813" fmla="*/ 3344418 w 4682585"/>
              <a:gd name="connsiteY813" fmla="*/ 935259 h 2174272"/>
              <a:gd name="connsiteX814" fmla="*/ 3502152 w 4682585"/>
              <a:gd name="connsiteY814" fmla="*/ 935259 h 2174272"/>
              <a:gd name="connsiteX815" fmla="*/ 3502152 w 4682585"/>
              <a:gd name="connsiteY815" fmla="*/ 788670 h 2174272"/>
              <a:gd name="connsiteX816" fmla="*/ 3177159 w 4682585"/>
              <a:gd name="connsiteY816" fmla="*/ 788670 h 2174272"/>
              <a:gd name="connsiteX817" fmla="*/ 3177159 w 4682585"/>
              <a:gd name="connsiteY817" fmla="*/ 935259 h 2174272"/>
              <a:gd name="connsiteX818" fmla="*/ 3334893 w 4682585"/>
              <a:gd name="connsiteY818" fmla="*/ 935259 h 2174272"/>
              <a:gd name="connsiteX819" fmla="*/ 3334893 w 4682585"/>
              <a:gd name="connsiteY819" fmla="*/ 788670 h 2174272"/>
              <a:gd name="connsiteX820" fmla="*/ 3009900 w 4682585"/>
              <a:gd name="connsiteY820" fmla="*/ 788670 h 2174272"/>
              <a:gd name="connsiteX821" fmla="*/ 3009900 w 4682585"/>
              <a:gd name="connsiteY821" fmla="*/ 935259 h 2174272"/>
              <a:gd name="connsiteX822" fmla="*/ 3167634 w 4682585"/>
              <a:gd name="connsiteY822" fmla="*/ 935259 h 2174272"/>
              <a:gd name="connsiteX823" fmla="*/ 3167634 w 4682585"/>
              <a:gd name="connsiteY823" fmla="*/ 788670 h 2174272"/>
              <a:gd name="connsiteX824" fmla="*/ 2842641 w 4682585"/>
              <a:gd name="connsiteY824" fmla="*/ 788670 h 2174272"/>
              <a:gd name="connsiteX825" fmla="*/ 2842641 w 4682585"/>
              <a:gd name="connsiteY825" fmla="*/ 935259 h 2174272"/>
              <a:gd name="connsiteX826" fmla="*/ 3000375 w 4682585"/>
              <a:gd name="connsiteY826" fmla="*/ 935259 h 2174272"/>
              <a:gd name="connsiteX827" fmla="*/ 3000375 w 4682585"/>
              <a:gd name="connsiteY827" fmla="*/ 788670 h 2174272"/>
              <a:gd name="connsiteX828" fmla="*/ 2675382 w 4682585"/>
              <a:gd name="connsiteY828" fmla="*/ 788670 h 2174272"/>
              <a:gd name="connsiteX829" fmla="*/ 2675382 w 4682585"/>
              <a:gd name="connsiteY829" fmla="*/ 935259 h 2174272"/>
              <a:gd name="connsiteX830" fmla="*/ 2833116 w 4682585"/>
              <a:gd name="connsiteY830" fmla="*/ 935259 h 2174272"/>
              <a:gd name="connsiteX831" fmla="*/ 2833116 w 4682585"/>
              <a:gd name="connsiteY831" fmla="*/ 788670 h 2174272"/>
              <a:gd name="connsiteX832" fmla="*/ 2508123 w 4682585"/>
              <a:gd name="connsiteY832" fmla="*/ 788670 h 2174272"/>
              <a:gd name="connsiteX833" fmla="*/ 2508123 w 4682585"/>
              <a:gd name="connsiteY833" fmla="*/ 935259 h 2174272"/>
              <a:gd name="connsiteX834" fmla="*/ 2665857 w 4682585"/>
              <a:gd name="connsiteY834" fmla="*/ 935259 h 2174272"/>
              <a:gd name="connsiteX835" fmla="*/ 2665857 w 4682585"/>
              <a:gd name="connsiteY835" fmla="*/ 788670 h 2174272"/>
              <a:gd name="connsiteX836" fmla="*/ 2340864 w 4682585"/>
              <a:gd name="connsiteY836" fmla="*/ 788670 h 2174272"/>
              <a:gd name="connsiteX837" fmla="*/ 2340864 w 4682585"/>
              <a:gd name="connsiteY837" fmla="*/ 935259 h 2174272"/>
              <a:gd name="connsiteX838" fmla="*/ 2498598 w 4682585"/>
              <a:gd name="connsiteY838" fmla="*/ 935259 h 2174272"/>
              <a:gd name="connsiteX839" fmla="*/ 2498598 w 4682585"/>
              <a:gd name="connsiteY839" fmla="*/ 788670 h 2174272"/>
              <a:gd name="connsiteX840" fmla="*/ 2173510 w 4682585"/>
              <a:gd name="connsiteY840" fmla="*/ 788670 h 2174272"/>
              <a:gd name="connsiteX841" fmla="*/ 2173510 w 4682585"/>
              <a:gd name="connsiteY841" fmla="*/ 935259 h 2174272"/>
              <a:gd name="connsiteX842" fmla="*/ 2331339 w 4682585"/>
              <a:gd name="connsiteY842" fmla="*/ 935259 h 2174272"/>
              <a:gd name="connsiteX843" fmla="*/ 2331339 w 4682585"/>
              <a:gd name="connsiteY843" fmla="*/ 788670 h 2174272"/>
              <a:gd name="connsiteX844" fmla="*/ 2006251 w 4682585"/>
              <a:gd name="connsiteY844" fmla="*/ 788670 h 2174272"/>
              <a:gd name="connsiteX845" fmla="*/ 2006251 w 4682585"/>
              <a:gd name="connsiteY845" fmla="*/ 935259 h 2174272"/>
              <a:gd name="connsiteX846" fmla="*/ 2163985 w 4682585"/>
              <a:gd name="connsiteY846" fmla="*/ 935259 h 2174272"/>
              <a:gd name="connsiteX847" fmla="*/ 2163985 w 4682585"/>
              <a:gd name="connsiteY847" fmla="*/ 788670 h 2174272"/>
              <a:gd name="connsiteX848" fmla="*/ 1838992 w 4682585"/>
              <a:gd name="connsiteY848" fmla="*/ 788670 h 2174272"/>
              <a:gd name="connsiteX849" fmla="*/ 1838992 w 4682585"/>
              <a:gd name="connsiteY849" fmla="*/ 935259 h 2174272"/>
              <a:gd name="connsiteX850" fmla="*/ 1996726 w 4682585"/>
              <a:gd name="connsiteY850" fmla="*/ 935259 h 2174272"/>
              <a:gd name="connsiteX851" fmla="*/ 1996726 w 4682585"/>
              <a:gd name="connsiteY851" fmla="*/ 788670 h 2174272"/>
              <a:gd name="connsiteX852" fmla="*/ 1671733 w 4682585"/>
              <a:gd name="connsiteY852" fmla="*/ 788670 h 2174272"/>
              <a:gd name="connsiteX853" fmla="*/ 1671733 w 4682585"/>
              <a:gd name="connsiteY853" fmla="*/ 935259 h 2174272"/>
              <a:gd name="connsiteX854" fmla="*/ 1829467 w 4682585"/>
              <a:gd name="connsiteY854" fmla="*/ 935259 h 2174272"/>
              <a:gd name="connsiteX855" fmla="*/ 1829467 w 4682585"/>
              <a:gd name="connsiteY855" fmla="*/ 788670 h 2174272"/>
              <a:gd name="connsiteX856" fmla="*/ 1504474 w 4682585"/>
              <a:gd name="connsiteY856" fmla="*/ 788670 h 2174272"/>
              <a:gd name="connsiteX857" fmla="*/ 1504474 w 4682585"/>
              <a:gd name="connsiteY857" fmla="*/ 935259 h 2174272"/>
              <a:gd name="connsiteX858" fmla="*/ 1662208 w 4682585"/>
              <a:gd name="connsiteY858" fmla="*/ 935259 h 2174272"/>
              <a:gd name="connsiteX859" fmla="*/ 1662208 w 4682585"/>
              <a:gd name="connsiteY859" fmla="*/ 788670 h 2174272"/>
              <a:gd name="connsiteX860" fmla="*/ 1337215 w 4682585"/>
              <a:gd name="connsiteY860" fmla="*/ 788670 h 2174272"/>
              <a:gd name="connsiteX861" fmla="*/ 1337215 w 4682585"/>
              <a:gd name="connsiteY861" fmla="*/ 935259 h 2174272"/>
              <a:gd name="connsiteX862" fmla="*/ 1494949 w 4682585"/>
              <a:gd name="connsiteY862" fmla="*/ 935259 h 2174272"/>
              <a:gd name="connsiteX863" fmla="*/ 1494949 w 4682585"/>
              <a:gd name="connsiteY863" fmla="*/ 788670 h 2174272"/>
              <a:gd name="connsiteX864" fmla="*/ 1169956 w 4682585"/>
              <a:gd name="connsiteY864" fmla="*/ 788670 h 2174272"/>
              <a:gd name="connsiteX865" fmla="*/ 1169956 w 4682585"/>
              <a:gd name="connsiteY865" fmla="*/ 935259 h 2174272"/>
              <a:gd name="connsiteX866" fmla="*/ 1327690 w 4682585"/>
              <a:gd name="connsiteY866" fmla="*/ 935259 h 2174272"/>
              <a:gd name="connsiteX867" fmla="*/ 1327690 w 4682585"/>
              <a:gd name="connsiteY867" fmla="*/ 788670 h 2174272"/>
              <a:gd name="connsiteX868" fmla="*/ 1002697 w 4682585"/>
              <a:gd name="connsiteY868" fmla="*/ 788670 h 2174272"/>
              <a:gd name="connsiteX869" fmla="*/ 1002697 w 4682585"/>
              <a:gd name="connsiteY869" fmla="*/ 935259 h 2174272"/>
              <a:gd name="connsiteX870" fmla="*/ 1160431 w 4682585"/>
              <a:gd name="connsiteY870" fmla="*/ 935259 h 2174272"/>
              <a:gd name="connsiteX871" fmla="*/ 1160431 w 4682585"/>
              <a:gd name="connsiteY871" fmla="*/ 788670 h 2174272"/>
              <a:gd name="connsiteX872" fmla="*/ 835438 w 4682585"/>
              <a:gd name="connsiteY872" fmla="*/ 788670 h 2174272"/>
              <a:gd name="connsiteX873" fmla="*/ 835438 w 4682585"/>
              <a:gd name="connsiteY873" fmla="*/ 935259 h 2174272"/>
              <a:gd name="connsiteX874" fmla="*/ 993172 w 4682585"/>
              <a:gd name="connsiteY874" fmla="*/ 935259 h 2174272"/>
              <a:gd name="connsiteX875" fmla="*/ 993172 w 4682585"/>
              <a:gd name="connsiteY875" fmla="*/ 788670 h 2174272"/>
              <a:gd name="connsiteX876" fmla="*/ 668179 w 4682585"/>
              <a:gd name="connsiteY876" fmla="*/ 788670 h 2174272"/>
              <a:gd name="connsiteX877" fmla="*/ 668179 w 4682585"/>
              <a:gd name="connsiteY877" fmla="*/ 935259 h 2174272"/>
              <a:gd name="connsiteX878" fmla="*/ 825913 w 4682585"/>
              <a:gd name="connsiteY878" fmla="*/ 935259 h 2174272"/>
              <a:gd name="connsiteX879" fmla="*/ 825913 w 4682585"/>
              <a:gd name="connsiteY879" fmla="*/ 788670 h 2174272"/>
              <a:gd name="connsiteX880" fmla="*/ 500920 w 4682585"/>
              <a:gd name="connsiteY880" fmla="*/ 788670 h 2174272"/>
              <a:gd name="connsiteX881" fmla="*/ 500920 w 4682585"/>
              <a:gd name="connsiteY881" fmla="*/ 935259 h 2174272"/>
              <a:gd name="connsiteX882" fmla="*/ 658654 w 4682585"/>
              <a:gd name="connsiteY882" fmla="*/ 935259 h 2174272"/>
              <a:gd name="connsiteX883" fmla="*/ 658654 w 4682585"/>
              <a:gd name="connsiteY883" fmla="*/ 788670 h 2174272"/>
              <a:gd name="connsiteX884" fmla="*/ 333566 w 4682585"/>
              <a:gd name="connsiteY884" fmla="*/ 788670 h 2174272"/>
              <a:gd name="connsiteX885" fmla="*/ 333566 w 4682585"/>
              <a:gd name="connsiteY885" fmla="*/ 935259 h 2174272"/>
              <a:gd name="connsiteX886" fmla="*/ 491395 w 4682585"/>
              <a:gd name="connsiteY886" fmla="*/ 935259 h 2174272"/>
              <a:gd name="connsiteX887" fmla="*/ 491395 w 4682585"/>
              <a:gd name="connsiteY887" fmla="*/ 788670 h 2174272"/>
              <a:gd name="connsiteX888" fmla="*/ 166307 w 4682585"/>
              <a:gd name="connsiteY888" fmla="*/ 788670 h 2174272"/>
              <a:gd name="connsiteX889" fmla="*/ 166307 w 4682585"/>
              <a:gd name="connsiteY889" fmla="*/ 935259 h 2174272"/>
              <a:gd name="connsiteX890" fmla="*/ 324041 w 4682585"/>
              <a:gd name="connsiteY890" fmla="*/ 935259 h 2174272"/>
              <a:gd name="connsiteX891" fmla="*/ 324041 w 4682585"/>
              <a:gd name="connsiteY891" fmla="*/ 788670 h 2174272"/>
              <a:gd name="connsiteX892" fmla="*/ 9525 w 4682585"/>
              <a:gd name="connsiteY892" fmla="*/ 788670 h 2174272"/>
              <a:gd name="connsiteX893" fmla="*/ 9525 w 4682585"/>
              <a:gd name="connsiteY893" fmla="*/ 935259 h 2174272"/>
              <a:gd name="connsiteX894" fmla="*/ 156782 w 4682585"/>
              <a:gd name="connsiteY894" fmla="*/ 935259 h 2174272"/>
              <a:gd name="connsiteX895" fmla="*/ 156782 w 4682585"/>
              <a:gd name="connsiteY895" fmla="*/ 788670 h 2174272"/>
              <a:gd name="connsiteX896" fmla="*/ 4515326 w 4682585"/>
              <a:gd name="connsiteY896" fmla="*/ 632555 h 2174272"/>
              <a:gd name="connsiteX897" fmla="*/ 4515326 w 4682585"/>
              <a:gd name="connsiteY897" fmla="*/ 779145 h 2174272"/>
              <a:gd name="connsiteX898" fmla="*/ 4673060 w 4682585"/>
              <a:gd name="connsiteY898" fmla="*/ 779145 h 2174272"/>
              <a:gd name="connsiteX899" fmla="*/ 4673060 w 4682585"/>
              <a:gd name="connsiteY899" fmla="*/ 632555 h 2174272"/>
              <a:gd name="connsiteX900" fmla="*/ 4348068 w 4682585"/>
              <a:gd name="connsiteY900" fmla="*/ 632555 h 2174272"/>
              <a:gd name="connsiteX901" fmla="*/ 4348068 w 4682585"/>
              <a:gd name="connsiteY901" fmla="*/ 779145 h 2174272"/>
              <a:gd name="connsiteX902" fmla="*/ 4505801 w 4682585"/>
              <a:gd name="connsiteY902" fmla="*/ 779145 h 2174272"/>
              <a:gd name="connsiteX903" fmla="*/ 4505801 w 4682585"/>
              <a:gd name="connsiteY903" fmla="*/ 632555 h 2174272"/>
              <a:gd name="connsiteX904" fmla="*/ 4180809 w 4682585"/>
              <a:gd name="connsiteY904" fmla="*/ 632555 h 2174272"/>
              <a:gd name="connsiteX905" fmla="*/ 4180809 w 4682585"/>
              <a:gd name="connsiteY905" fmla="*/ 779145 h 2174272"/>
              <a:gd name="connsiteX906" fmla="*/ 4338543 w 4682585"/>
              <a:gd name="connsiteY906" fmla="*/ 779145 h 2174272"/>
              <a:gd name="connsiteX907" fmla="*/ 4338543 w 4682585"/>
              <a:gd name="connsiteY907" fmla="*/ 632555 h 2174272"/>
              <a:gd name="connsiteX908" fmla="*/ 4013550 w 4682585"/>
              <a:gd name="connsiteY908" fmla="*/ 632555 h 2174272"/>
              <a:gd name="connsiteX909" fmla="*/ 4013550 w 4682585"/>
              <a:gd name="connsiteY909" fmla="*/ 779145 h 2174272"/>
              <a:gd name="connsiteX910" fmla="*/ 4171284 w 4682585"/>
              <a:gd name="connsiteY910" fmla="*/ 779145 h 2174272"/>
              <a:gd name="connsiteX911" fmla="*/ 4171284 w 4682585"/>
              <a:gd name="connsiteY911" fmla="*/ 632555 h 2174272"/>
              <a:gd name="connsiteX912" fmla="*/ 3846291 w 4682585"/>
              <a:gd name="connsiteY912" fmla="*/ 632555 h 2174272"/>
              <a:gd name="connsiteX913" fmla="*/ 3846291 w 4682585"/>
              <a:gd name="connsiteY913" fmla="*/ 779145 h 2174272"/>
              <a:gd name="connsiteX914" fmla="*/ 4004025 w 4682585"/>
              <a:gd name="connsiteY914" fmla="*/ 779145 h 2174272"/>
              <a:gd name="connsiteX915" fmla="*/ 4004025 w 4682585"/>
              <a:gd name="connsiteY915" fmla="*/ 632555 h 2174272"/>
              <a:gd name="connsiteX916" fmla="*/ 3678936 w 4682585"/>
              <a:gd name="connsiteY916" fmla="*/ 632555 h 2174272"/>
              <a:gd name="connsiteX917" fmla="*/ 3678936 w 4682585"/>
              <a:gd name="connsiteY917" fmla="*/ 779145 h 2174272"/>
              <a:gd name="connsiteX918" fmla="*/ 3836766 w 4682585"/>
              <a:gd name="connsiteY918" fmla="*/ 779145 h 2174272"/>
              <a:gd name="connsiteX919" fmla="*/ 3836766 w 4682585"/>
              <a:gd name="connsiteY919" fmla="*/ 632555 h 2174272"/>
              <a:gd name="connsiteX920" fmla="*/ 3511677 w 4682585"/>
              <a:gd name="connsiteY920" fmla="*/ 632555 h 2174272"/>
              <a:gd name="connsiteX921" fmla="*/ 3511677 w 4682585"/>
              <a:gd name="connsiteY921" fmla="*/ 779145 h 2174272"/>
              <a:gd name="connsiteX922" fmla="*/ 3669411 w 4682585"/>
              <a:gd name="connsiteY922" fmla="*/ 779145 h 2174272"/>
              <a:gd name="connsiteX923" fmla="*/ 3669411 w 4682585"/>
              <a:gd name="connsiteY923" fmla="*/ 632555 h 2174272"/>
              <a:gd name="connsiteX924" fmla="*/ 3344418 w 4682585"/>
              <a:gd name="connsiteY924" fmla="*/ 632555 h 2174272"/>
              <a:gd name="connsiteX925" fmla="*/ 3344418 w 4682585"/>
              <a:gd name="connsiteY925" fmla="*/ 779145 h 2174272"/>
              <a:gd name="connsiteX926" fmla="*/ 3502152 w 4682585"/>
              <a:gd name="connsiteY926" fmla="*/ 779145 h 2174272"/>
              <a:gd name="connsiteX927" fmla="*/ 3502152 w 4682585"/>
              <a:gd name="connsiteY927" fmla="*/ 632555 h 2174272"/>
              <a:gd name="connsiteX928" fmla="*/ 3177159 w 4682585"/>
              <a:gd name="connsiteY928" fmla="*/ 632555 h 2174272"/>
              <a:gd name="connsiteX929" fmla="*/ 3177159 w 4682585"/>
              <a:gd name="connsiteY929" fmla="*/ 779145 h 2174272"/>
              <a:gd name="connsiteX930" fmla="*/ 3334893 w 4682585"/>
              <a:gd name="connsiteY930" fmla="*/ 779145 h 2174272"/>
              <a:gd name="connsiteX931" fmla="*/ 3334893 w 4682585"/>
              <a:gd name="connsiteY931" fmla="*/ 632555 h 2174272"/>
              <a:gd name="connsiteX932" fmla="*/ 3009900 w 4682585"/>
              <a:gd name="connsiteY932" fmla="*/ 632555 h 2174272"/>
              <a:gd name="connsiteX933" fmla="*/ 3009900 w 4682585"/>
              <a:gd name="connsiteY933" fmla="*/ 779145 h 2174272"/>
              <a:gd name="connsiteX934" fmla="*/ 3167634 w 4682585"/>
              <a:gd name="connsiteY934" fmla="*/ 779145 h 2174272"/>
              <a:gd name="connsiteX935" fmla="*/ 3167634 w 4682585"/>
              <a:gd name="connsiteY935" fmla="*/ 632555 h 2174272"/>
              <a:gd name="connsiteX936" fmla="*/ 2842641 w 4682585"/>
              <a:gd name="connsiteY936" fmla="*/ 632555 h 2174272"/>
              <a:gd name="connsiteX937" fmla="*/ 2842641 w 4682585"/>
              <a:gd name="connsiteY937" fmla="*/ 779145 h 2174272"/>
              <a:gd name="connsiteX938" fmla="*/ 3000375 w 4682585"/>
              <a:gd name="connsiteY938" fmla="*/ 779145 h 2174272"/>
              <a:gd name="connsiteX939" fmla="*/ 3000375 w 4682585"/>
              <a:gd name="connsiteY939" fmla="*/ 632555 h 2174272"/>
              <a:gd name="connsiteX940" fmla="*/ 2675382 w 4682585"/>
              <a:gd name="connsiteY940" fmla="*/ 632555 h 2174272"/>
              <a:gd name="connsiteX941" fmla="*/ 2675382 w 4682585"/>
              <a:gd name="connsiteY941" fmla="*/ 779145 h 2174272"/>
              <a:gd name="connsiteX942" fmla="*/ 2833116 w 4682585"/>
              <a:gd name="connsiteY942" fmla="*/ 779145 h 2174272"/>
              <a:gd name="connsiteX943" fmla="*/ 2833116 w 4682585"/>
              <a:gd name="connsiteY943" fmla="*/ 632555 h 2174272"/>
              <a:gd name="connsiteX944" fmla="*/ 2508123 w 4682585"/>
              <a:gd name="connsiteY944" fmla="*/ 632555 h 2174272"/>
              <a:gd name="connsiteX945" fmla="*/ 2508123 w 4682585"/>
              <a:gd name="connsiteY945" fmla="*/ 779145 h 2174272"/>
              <a:gd name="connsiteX946" fmla="*/ 2665857 w 4682585"/>
              <a:gd name="connsiteY946" fmla="*/ 779145 h 2174272"/>
              <a:gd name="connsiteX947" fmla="*/ 2665857 w 4682585"/>
              <a:gd name="connsiteY947" fmla="*/ 632555 h 2174272"/>
              <a:gd name="connsiteX948" fmla="*/ 2340864 w 4682585"/>
              <a:gd name="connsiteY948" fmla="*/ 632555 h 2174272"/>
              <a:gd name="connsiteX949" fmla="*/ 2340864 w 4682585"/>
              <a:gd name="connsiteY949" fmla="*/ 779145 h 2174272"/>
              <a:gd name="connsiteX950" fmla="*/ 2498598 w 4682585"/>
              <a:gd name="connsiteY950" fmla="*/ 779145 h 2174272"/>
              <a:gd name="connsiteX951" fmla="*/ 2498598 w 4682585"/>
              <a:gd name="connsiteY951" fmla="*/ 632555 h 2174272"/>
              <a:gd name="connsiteX952" fmla="*/ 2173510 w 4682585"/>
              <a:gd name="connsiteY952" fmla="*/ 632555 h 2174272"/>
              <a:gd name="connsiteX953" fmla="*/ 2173510 w 4682585"/>
              <a:gd name="connsiteY953" fmla="*/ 779145 h 2174272"/>
              <a:gd name="connsiteX954" fmla="*/ 2331339 w 4682585"/>
              <a:gd name="connsiteY954" fmla="*/ 779145 h 2174272"/>
              <a:gd name="connsiteX955" fmla="*/ 2331339 w 4682585"/>
              <a:gd name="connsiteY955" fmla="*/ 632555 h 2174272"/>
              <a:gd name="connsiteX956" fmla="*/ 2006251 w 4682585"/>
              <a:gd name="connsiteY956" fmla="*/ 632555 h 2174272"/>
              <a:gd name="connsiteX957" fmla="*/ 2006251 w 4682585"/>
              <a:gd name="connsiteY957" fmla="*/ 779145 h 2174272"/>
              <a:gd name="connsiteX958" fmla="*/ 2163985 w 4682585"/>
              <a:gd name="connsiteY958" fmla="*/ 779145 h 2174272"/>
              <a:gd name="connsiteX959" fmla="*/ 2163985 w 4682585"/>
              <a:gd name="connsiteY959" fmla="*/ 632555 h 2174272"/>
              <a:gd name="connsiteX960" fmla="*/ 1838992 w 4682585"/>
              <a:gd name="connsiteY960" fmla="*/ 632555 h 2174272"/>
              <a:gd name="connsiteX961" fmla="*/ 1838992 w 4682585"/>
              <a:gd name="connsiteY961" fmla="*/ 779145 h 2174272"/>
              <a:gd name="connsiteX962" fmla="*/ 1996726 w 4682585"/>
              <a:gd name="connsiteY962" fmla="*/ 779145 h 2174272"/>
              <a:gd name="connsiteX963" fmla="*/ 1996726 w 4682585"/>
              <a:gd name="connsiteY963" fmla="*/ 632555 h 2174272"/>
              <a:gd name="connsiteX964" fmla="*/ 1671733 w 4682585"/>
              <a:gd name="connsiteY964" fmla="*/ 632555 h 2174272"/>
              <a:gd name="connsiteX965" fmla="*/ 1671733 w 4682585"/>
              <a:gd name="connsiteY965" fmla="*/ 779145 h 2174272"/>
              <a:gd name="connsiteX966" fmla="*/ 1829467 w 4682585"/>
              <a:gd name="connsiteY966" fmla="*/ 779145 h 2174272"/>
              <a:gd name="connsiteX967" fmla="*/ 1829467 w 4682585"/>
              <a:gd name="connsiteY967" fmla="*/ 632555 h 2174272"/>
              <a:gd name="connsiteX968" fmla="*/ 1504474 w 4682585"/>
              <a:gd name="connsiteY968" fmla="*/ 632555 h 2174272"/>
              <a:gd name="connsiteX969" fmla="*/ 1504474 w 4682585"/>
              <a:gd name="connsiteY969" fmla="*/ 779145 h 2174272"/>
              <a:gd name="connsiteX970" fmla="*/ 1662208 w 4682585"/>
              <a:gd name="connsiteY970" fmla="*/ 779145 h 2174272"/>
              <a:gd name="connsiteX971" fmla="*/ 1662208 w 4682585"/>
              <a:gd name="connsiteY971" fmla="*/ 632555 h 2174272"/>
              <a:gd name="connsiteX972" fmla="*/ 1337215 w 4682585"/>
              <a:gd name="connsiteY972" fmla="*/ 632555 h 2174272"/>
              <a:gd name="connsiteX973" fmla="*/ 1337215 w 4682585"/>
              <a:gd name="connsiteY973" fmla="*/ 779145 h 2174272"/>
              <a:gd name="connsiteX974" fmla="*/ 1494949 w 4682585"/>
              <a:gd name="connsiteY974" fmla="*/ 779145 h 2174272"/>
              <a:gd name="connsiteX975" fmla="*/ 1494949 w 4682585"/>
              <a:gd name="connsiteY975" fmla="*/ 632555 h 2174272"/>
              <a:gd name="connsiteX976" fmla="*/ 1169956 w 4682585"/>
              <a:gd name="connsiteY976" fmla="*/ 632555 h 2174272"/>
              <a:gd name="connsiteX977" fmla="*/ 1169956 w 4682585"/>
              <a:gd name="connsiteY977" fmla="*/ 779145 h 2174272"/>
              <a:gd name="connsiteX978" fmla="*/ 1327690 w 4682585"/>
              <a:gd name="connsiteY978" fmla="*/ 779145 h 2174272"/>
              <a:gd name="connsiteX979" fmla="*/ 1327690 w 4682585"/>
              <a:gd name="connsiteY979" fmla="*/ 632555 h 2174272"/>
              <a:gd name="connsiteX980" fmla="*/ 1002697 w 4682585"/>
              <a:gd name="connsiteY980" fmla="*/ 632555 h 2174272"/>
              <a:gd name="connsiteX981" fmla="*/ 1002697 w 4682585"/>
              <a:gd name="connsiteY981" fmla="*/ 779145 h 2174272"/>
              <a:gd name="connsiteX982" fmla="*/ 1160431 w 4682585"/>
              <a:gd name="connsiteY982" fmla="*/ 779145 h 2174272"/>
              <a:gd name="connsiteX983" fmla="*/ 1160431 w 4682585"/>
              <a:gd name="connsiteY983" fmla="*/ 632555 h 2174272"/>
              <a:gd name="connsiteX984" fmla="*/ 835438 w 4682585"/>
              <a:gd name="connsiteY984" fmla="*/ 632555 h 2174272"/>
              <a:gd name="connsiteX985" fmla="*/ 835438 w 4682585"/>
              <a:gd name="connsiteY985" fmla="*/ 779145 h 2174272"/>
              <a:gd name="connsiteX986" fmla="*/ 993172 w 4682585"/>
              <a:gd name="connsiteY986" fmla="*/ 779145 h 2174272"/>
              <a:gd name="connsiteX987" fmla="*/ 993172 w 4682585"/>
              <a:gd name="connsiteY987" fmla="*/ 632555 h 2174272"/>
              <a:gd name="connsiteX988" fmla="*/ 668179 w 4682585"/>
              <a:gd name="connsiteY988" fmla="*/ 632555 h 2174272"/>
              <a:gd name="connsiteX989" fmla="*/ 668179 w 4682585"/>
              <a:gd name="connsiteY989" fmla="*/ 779145 h 2174272"/>
              <a:gd name="connsiteX990" fmla="*/ 825913 w 4682585"/>
              <a:gd name="connsiteY990" fmla="*/ 779145 h 2174272"/>
              <a:gd name="connsiteX991" fmla="*/ 825913 w 4682585"/>
              <a:gd name="connsiteY991" fmla="*/ 632555 h 2174272"/>
              <a:gd name="connsiteX992" fmla="*/ 500920 w 4682585"/>
              <a:gd name="connsiteY992" fmla="*/ 632555 h 2174272"/>
              <a:gd name="connsiteX993" fmla="*/ 500920 w 4682585"/>
              <a:gd name="connsiteY993" fmla="*/ 779145 h 2174272"/>
              <a:gd name="connsiteX994" fmla="*/ 658654 w 4682585"/>
              <a:gd name="connsiteY994" fmla="*/ 779145 h 2174272"/>
              <a:gd name="connsiteX995" fmla="*/ 658654 w 4682585"/>
              <a:gd name="connsiteY995" fmla="*/ 632555 h 2174272"/>
              <a:gd name="connsiteX996" fmla="*/ 333566 w 4682585"/>
              <a:gd name="connsiteY996" fmla="*/ 632555 h 2174272"/>
              <a:gd name="connsiteX997" fmla="*/ 333566 w 4682585"/>
              <a:gd name="connsiteY997" fmla="*/ 779145 h 2174272"/>
              <a:gd name="connsiteX998" fmla="*/ 491395 w 4682585"/>
              <a:gd name="connsiteY998" fmla="*/ 779145 h 2174272"/>
              <a:gd name="connsiteX999" fmla="*/ 491395 w 4682585"/>
              <a:gd name="connsiteY999" fmla="*/ 632555 h 2174272"/>
              <a:gd name="connsiteX1000" fmla="*/ 166307 w 4682585"/>
              <a:gd name="connsiteY1000" fmla="*/ 632555 h 2174272"/>
              <a:gd name="connsiteX1001" fmla="*/ 166307 w 4682585"/>
              <a:gd name="connsiteY1001" fmla="*/ 779145 h 2174272"/>
              <a:gd name="connsiteX1002" fmla="*/ 324041 w 4682585"/>
              <a:gd name="connsiteY1002" fmla="*/ 779145 h 2174272"/>
              <a:gd name="connsiteX1003" fmla="*/ 324041 w 4682585"/>
              <a:gd name="connsiteY1003" fmla="*/ 632555 h 2174272"/>
              <a:gd name="connsiteX1004" fmla="*/ 9525 w 4682585"/>
              <a:gd name="connsiteY1004" fmla="*/ 632555 h 2174272"/>
              <a:gd name="connsiteX1005" fmla="*/ 9525 w 4682585"/>
              <a:gd name="connsiteY1005" fmla="*/ 779145 h 2174272"/>
              <a:gd name="connsiteX1006" fmla="*/ 156782 w 4682585"/>
              <a:gd name="connsiteY1006" fmla="*/ 779145 h 2174272"/>
              <a:gd name="connsiteX1007" fmla="*/ 156782 w 4682585"/>
              <a:gd name="connsiteY1007" fmla="*/ 632555 h 2174272"/>
              <a:gd name="connsiteX1008" fmla="*/ 4515326 w 4682585"/>
              <a:gd name="connsiteY1008" fmla="*/ 476440 h 2174272"/>
              <a:gd name="connsiteX1009" fmla="*/ 4515326 w 4682585"/>
              <a:gd name="connsiteY1009" fmla="*/ 623030 h 2174272"/>
              <a:gd name="connsiteX1010" fmla="*/ 4673060 w 4682585"/>
              <a:gd name="connsiteY1010" fmla="*/ 623030 h 2174272"/>
              <a:gd name="connsiteX1011" fmla="*/ 4673060 w 4682585"/>
              <a:gd name="connsiteY1011" fmla="*/ 476440 h 2174272"/>
              <a:gd name="connsiteX1012" fmla="*/ 4348068 w 4682585"/>
              <a:gd name="connsiteY1012" fmla="*/ 476440 h 2174272"/>
              <a:gd name="connsiteX1013" fmla="*/ 4348068 w 4682585"/>
              <a:gd name="connsiteY1013" fmla="*/ 623030 h 2174272"/>
              <a:gd name="connsiteX1014" fmla="*/ 4505801 w 4682585"/>
              <a:gd name="connsiteY1014" fmla="*/ 623030 h 2174272"/>
              <a:gd name="connsiteX1015" fmla="*/ 4505801 w 4682585"/>
              <a:gd name="connsiteY1015" fmla="*/ 476440 h 2174272"/>
              <a:gd name="connsiteX1016" fmla="*/ 4180809 w 4682585"/>
              <a:gd name="connsiteY1016" fmla="*/ 476440 h 2174272"/>
              <a:gd name="connsiteX1017" fmla="*/ 4180809 w 4682585"/>
              <a:gd name="connsiteY1017" fmla="*/ 623030 h 2174272"/>
              <a:gd name="connsiteX1018" fmla="*/ 4338543 w 4682585"/>
              <a:gd name="connsiteY1018" fmla="*/ 623030 h 2174272"/>
              <a:gd name="connsiteX1019" fmla="*/ 4338543 w 4682585"/>
              <a:gd name="connsiteY1019" fmla="*/ 476440 h 2174272"/>
              <a:gd name="connsiteX1020" fmla="*/ 4013550 w 4682585"/>
              <a:gd name="connsiteY1020" fmla="*/ 476440 h 2174272"/>
              <a:gd name="connsiteX1021" fmla="*/ 4013550 w 4682585"/>
              <a:gd name="connsiteY1021" fmla="*/ 623030 h 2174272"/>
              <a:gd name="connsiteX1022" fmla="*/ 4171284 w 4682585"/>
              <a:gd name="connsiteY1022" fmla="*/ 623030 h 2174272"/>
              <a:gd name="connsiteX1023" fmla="*/ 4171284 w 4682585"/>
              <a:gd name="connsiteY1023" fmla="*/ 476440 h 2174272"/>
              <a:gd name="connsiteX1024" fmla="*/ 3846291 w 4682585"/>
              <a:gd name="connsiteY1024" fmla="*/ 476440 h 2174272"/>
              <a:gd name="connsiteX1025" fmla="*/ 3846291 w 4682585"/>
              <a:gd name="connsiteY1025" fmla="*/ 623030 h 2174272"/>
              <a:gd name="connsiteX1026" fmla="*/ 4004025 w 4682585"/>
              <a:gd name="connsiteY1026" fmla="*/ 623030 h 2174272"/>
              <a:gd name="connsiteX1027" fmla="*/ 4004025 w 4682585"/>
              <a:gd name="connsiteY1027" fmla="*/ 476440 h 2174272"/>
              <a:gd name="connsiteX1028" fmla="*/ 3678936 w 4682585"/>
              <a:gd name="connsiteY1028" fmla="*/ 476440 h 2174272"/>
              <a:gd name="connsiteX1029" fmla="*/ 3678936 w 4682585"/>
              <a:gd name="connsiteY1029" fmla="*/ 623030 h 2174272"/>
              <a:gd name="connsiteX1030" fmla="*/ 3836766 w 4682585"/>
              <a:gd name="connsiteY1030" fmla="*/ 623030 h 2174272"/>
              <a:gd name="connsiteX1031" fmla="*/ 3836766 w 4682585"/>
              <a:gd name="connsiteY1031" fmla="*/ 476440 h 2174272"/>
              <a:gd name="connsiteX1032" fmla="*/ 3511677 w 4682585"/>
              <a:gd name="connsiteY1032" fmla="*/ 476440 h 2174272"/>
              <a:gd name="connsiteX1033" fmla="*/ 3511677 w 4682585"/>
              <a:gd name="connsiteY1033" fmla="*/ 623030 h 2174272"/>
              <a:gd name="connsiteX1034" fmla="*/ 3669411 w 4682585"/>
              <a:gd name="connsiteY1034" fmla="*/ 623030 h 2174272"/>
              <a:gd name="connsiteX1035" fmla="*/ 3669411 w 4682585"/>
              <a:gd name="connsiteY1035" fmla="*/ 476440 h 2174272"/>
              <a:gd name="connsiteX1036" fmla="*/ 3344418 w 4682585"/>
              <a:gd name="connsiteY1036" fmla="*/ 476440 h 2174272"/>
              <a:gd name="connsiteX1037" fmla="*/ 3344418 w 4682585"/>
              <a:gd name="connsiteY1037" fmla="*/ 623030 h 2174272"/>
              <a:gd name="connsiteX1038" fmla="*/ 3502152 w 4682585"/>
              <a:gd name="connsiteY1038" fmla="*/ 623030 h 2174272"/>
              <a:gd name="connsiteX1039" fmla="*/ 3502152 w 4682585"/>
              <a:gd name="connsiteY1039" fmla="*/ 476440 h 2174272"/>
              <a:gd name="connsiteX1040" fmla="*/ 3177159 w 4682585"/>
              <a:gd name="connsiteY1040" fmla="*/ 476440 h 2174272"/>
              <a:gd name="connsiteX1041" fmla="*/ 3177159 w 4682585"/>
              <a:gd name="connsiteY1041" fmla="*/ 623030 h 2174272"/>
              <a:gd name="connsiteX1042" fmla="*/ 3334893 w 4682585"/>
              <a:gd name="connsiteY1042" fmla="*/ 623030 h 2174272"/>
              <a:gd name="connsiteX1043" fmla="*/ 3334893 w 4682585"/>
              <a:gd name="connsiteY1043" fmla="*/ 476440 h 2174272"/>
              <a:gd name="connsiteX1044" fmla="*/ 3009900 w 4682585"/>
              <a:gd name="connsiteY1044" fmla="*/ 476440 h 2174272"/>
              <a:gd name="connsiteX1045" fmla="*/ 3009900 w 4682585"/>
              <a:gd name="connsiteY1045" fmla="*/ 623030 h 2174272"/>
              <a:gd name="connsiteX1046" fmla="*/ 3167634 w 4682585"/>
              <a:gd name="connsiteY1046" fmla="*/ 623030 h 2174272"/>
              <a:gd name="connsiteX1047" fmla="*/ 3167634 w 4682585"/>
              <a:gd name="connsiteY1047" fmla="*/ 476440 h 2174272"/>
              <a:gd name="connsiteX1048" fmla="*/ 2842641 w 4682585"/>
              <a:gd name="connsiteY1048" fmla="*/ 476440 h 2174272"/>
              <a:gd name="connsiteX1049" fmla="*/ 2842641 w 4682585"/>
              <a:gd name="connsiteY1049" fmla="*/ 623030 h 2174272"/>
              <a:gd name="connsiteX1050" fmla="*/ 3000375 w 4682585"/>
              <a:gd name="connsiteY1050" fmla="*/ 623030 h 2174272"/>
              <a:gd name="connsiteX1051" fmla="*/ 3000375 w 4682585"/>
              <a:gd name="connsiteY1051" fmla="*/ 476440 h 2174272"/>
              <a:gd name="connsiteX1052" fmla="*/ 2675382 w 4682585"/>
              <a:gd name="connsiteY1052" fmla="*/ 476440 h 2174272"/>
              <a:gd name="connsiteX1053" fmla="*/ 2675382 w 4682585"/>
              <a:gd name="connsiteY1053" fmla="*/ 623030 h 2174272"/>
              <a:gd name="connsiteX1054" fmla="*/ 2833116 w 4682585"/>
              <a:gd name="connsiteY1054" fmla="*/ 623030 h 2174272"/>
              <a:gd name="connsiteX1055" fmla="*/ 2833116 w 4682585"/>
              <a:gd name="connsiteY1055" fmla="*/ 476440 h 2174272"/>
              <a:gd name="connsiteX1056" fmla="*/ 2508123 w 4682585"/>
              <a:gd name="connsiteY1056" fmla="*/ 476440 h 2174272"/>
              <a:gd name="connsiteX1057" fmla="*/ 2508123 w 4682585"/>
              <a:gd name="connsiteY1057" fmla="*/ 623030 h 2174272"/>
              <a:gd name="connsiteX1058" fmla="*/ 2665857 w 4682585"/>
              <a:gd name="connsiteY1058" fmla="*/ 623030 h 2174272"/>
              <a:gd name="connsiteX1059" fmla="*/ 2665857 w 4682585"/>
              <a:gd name="connsiteY1059" fmla="*/ 476440 h 2174272"/>
              <a:gd name="connsiteX1060" fmla="*/ 2340864 w 4682585"/>
              <a:gd name="connsiteY1060" fmla="*/ 476440 h 2174272"/>
              <a:gd name="connsiteX1061" fmla="*/ 2340864 w 4682585"/>
              <a:gd name="connsiteY1061" fmla="*/ 623030 h 2174272"/>
              <a:gd name="connsiteX1062" fmla="*/ 2498598 w 4682585"/>
              <a:gd name="connsiteY1062" fmla="*/ 623030 h 2174272"/>
              <a:gd name="connsiteX1063" fmla="*/ 2498598 w 4682585"/>
              <a:gd name="connsiteY1063" fmla="*/ 476440 h 2174272"/>
              <a:gd name="connsiteX1064" fmla="*/ 2173510 w 4682585"/>
              <a:gd name="connsiteY1064" fmla="*/ 476440 h 2174272"/>
              <a:gd name="connsiteX1065" fmla="*/ 2173510 w 4682585"/>
              <a:gd name="connsiteY1065" fmla="*/ 623030 h 2174272"/>
              <a:gd name="connsiteX1066" fmla="*/ 2331339 w 4682585"/>
              <a:gd name="connsiteY1066" fmla="*/ 623030 h 2174272"/>
              <a:gd name="connsiteX1067" fmla="*/ 2331339 w 4682585"/>
              <a:gd name="connsiteY1067" fmla="*/ 476440 h 2174272"/>
              <a:gd name="connsiteX1068" fmla="*/ 2006251 w 4682585"/>
              <a:gd name="connsiteY1068" fmla="*/ 476440 h 2174272"/>
              <a:gd name="connsiteX1069" fmla="*/ 2006251 w 4682585"/>
              <a:gd name="connsiteY1069" fmla="*/ 623030 h 2174272"/>
              <a:gd name="connsiteX1070" fmla="*/ 2163985 w 4682585"/>
              <a:gd name="connsiteY1070" fmla="*/ 623030 h 2174272"/>
              <a:gd name="connsiteX1071" fmla="*/ 2163985 w 4682585"/>
              <a:gd name="connsiteY1071" fmla="*/ 476440 h 2174272"/>
              <a:gd name="connsiteX1072" fmla="*/ 1838992 w 4682585"/>
              <a:gd name="connsiteY1072" fmla="*/ 476440 h 2174272"/>
              <a:gd name="connsiteX1073" fmla="*/ 1838992 w 4682585"/>
              <a:gd name="connsiteY1073" fmla="*/ 623030 h 2174272"/>
              <a:gd name="connsiteX1074" fmla="*/ 1996726 w 4682585"/>
              <a:gd name="connsiteY1074" fmla="*/ 623030 h 2174272"/>
              <a:gd name="connsiteX1075" fmla="*/ 1996726 w 4682585"/>
              <a:gd name="connsiteY1075" fmla="*/ 476440 h 2174272"/>
              <a:gd name="connsiteX1076" fmla="*/ 1671733 w 4682585"/>
              <a:gd name="connsiteY1076" fmla="*/ 476440 h 2174272"/>
              <a:gd name="connsiteX1077" fmla="*/ 1671733 w 4682585"/>
              <a:gd name="connsiteY1077" fmla="*/ 623030 h 2174272"/>
              <a:gd name="connsiteX1078" fmla="*/ 1829467 w 4682585"/>
              <a:gd name="connsiteY1078" fmla="*/ 623030 h 2174272"/>
              <a:gd name="connsiteX1079" fmla="*/ 1829467 w 4682585"/>
              <a:gd name="connsiteY1079" fmla="*/ 476440 h 2174272"/>
              <a:gd name="connsiteX1080" fmla="*/ 1504474 w 4682585"/>
              <a:gd name="connsiteY1080" fmla="*/ 476440 h 2174272"/>
              <a:gd name="connsiteX1081" fmla="*/ 1504474 w 4682585"/>
              <a:gd name="connsiteY1081" fmla="*/ 623030 h 2174272"/>
              <a:gd name="connsiteX1082" fmla="*/ 1662208 w 4682585"/>
              <a:gd name="connsiteY1082" fmla="*/ 623030 h 2174272"/>
              <a:gd name="connsiteX1083" fmla="*/ 1662208 w 4682585"/>
              <a:gd name="connsiteY1083" fmla="*/ 476440 h 2174272"/>
              <a:gd name="connsiteX1084" fmla="*/ 1337215 w 4682585"/>
              <a:gd name="connsiteY1084" fmla="*/ 476440 h 2174272"/>
              <a:gd name="connsiteX1085" fmla="*/ 1337215 w 4682585"/>
              <a:gd name="connsiteY1085" fmla="*/ 623030 h 2174272"/>
              <a:gd name="connsiteX1086" fmla="*/ 1494949 w 4682585"/>
              <a:gd name="connsiteY1086" fmla="*/ 623030 h 2174272"/>
              <a:gd name="connsiteX1087" fmla="*/ 1494949 w 4682585"/>
              <a:gd name="connsiteY1087" fmla="*/ 476440 h 2174272"/>
              <a:gd name="connsiteX1088" fmla="*/ 1169956 w 4682585"/>
              <a:gd name="connsiteY1088" fmla="*/ 476440 h 2174272"/>
              <a:gd name="connsiteX1089" fmla="*/ 1169956 w 4682585"/>
              <a:gd name="connsiteY1089" fmla="*/ 623030 h 2174272"/>
              <a:gd name="connsiteX1090" fmla="*/ 1327690 w 4682585"/>
              <a:gd name="connsiteY1090" fmla="*/ 623030 h 2174272"/>
              <a:gd name="connsiteX1091" fmla="*/ 1327690 w 4682585"/>
              <a:gd name="connsiteY1091" fmla="*/ 476440 h 2174272"/>
              <a:gd name="connsiteX1092" fmla="*/ 1002697 w 4682585"/>
              <a:gd name="connsiteY1092" fmla="*/ 476440 h 2174272"/>
              <a:gd name="connsiteX1093" fmla="*/ 1002697 w 4682585"/>
              <a:gd name="connsiteY1093" fmla="*/ 623030 h 2174272"/>
              <a:gd name="connsiteX1094" fmla="*/ 1160431 w 4682585"/>
              <a:gd name="connsiteY1094" fmla="*/ 623030 h 2174272"/>
              <a:gd name="connsiteX1095" fmla="*/ 1160431 w 4682585"/>
              <a:gd name="connsiteY1095" fmla="*/ 476440 h 2174272"/>
              <a:gd name="connsiteX1096" fmla="*/ 835438 w 4682585"/>
              <a:gd name="connsiteY1096" fmla="*/ 476440 h 2174272"/>
              <a:gd name="connsiteX1097" fmla="*/ 835438 w 4682585"/>
              <a:gd name="connsiteY1097" fmla="*/ 623030 h 2174272"/>
              <a:gd name="connsiteX1098" fmla="*/ 993172 w 4682585"/>
              <a:gd name="connsiteY1098" fmla="*/ 623030 h 2174272"/>
              <a:gd name="connsiteX1099" fmla="*/ 993172 w 4682585"/>
              <a:gd name="connsiteY1099" fmla="*/ 476440 h 2174272"/>
              <a:gd name="connsiteX1100" fmla="*/ 668179 w 4682585"/>
              <a:gd name="connsiteY1100" fmla="*/ 476440 h 2174272"/>
              <a:gd name="connsiteX1101" fmla="*/ 668179 w 4682585"/>
              <a:gd name="connsiteY1101" fmla="*/ 623030 h 2174272"/>
              <a:gd name="connsiteX1102" fmla="*/ 825913 w 4682585"/>
              <a:gd name="connsiteY1102" fmla="*/ 623030 h 2174272"/>
              <a:gd name="connsiteX1103" fmla="*/ 825913 w 4682585"/>
              <a:gd name="connsiteY1103" fmla="*/ 476440 h 2174272"/>
              <a:gd name="connsiteX1104" fmla="*/ 500920 w 4682585"/>
              <a:gd name="connsiteY1104" fmla="*/ 476440 h 2174272"/>
              <a:gd name="connsiteX1105" fmla="*/ 500920 w 4682585"/>
              <a:gd name="connsiteY1105" fmla="*/ 623030 h 2174272"/>
              <a:gd name="connsiteX1106" fmla="*/ 658654 w 4682585"/>
              <a:gd name="connsiteY1106" fmla="*/ 623030 h 2174272"/>
              <a:gd name="connsiteX1107" fmla="*/ 658654 w 4682585"/>
              <a:gd name="connsiteY1107" fmla="*/ 476440 h 2174272"/>
              <a:gd name="connsiteX1108" fmla="*/ 333566 w 4682585"/>
              <a:gd name="connsiteY1108" fmla="*/ 476440 h 2174272"/>
              <a:gd name="connsiteX1109" fmla="*/ 333566 w 4682585"/>
              <a:gd name="connsiteY1109" fmla="*/ 623030 h 2174272"/>
              <a:gd name="connsiteX1110" fmla="*/ 491395 w 4682585"/>
              <a:gd name="connsiteY1110" fmla="*/ 623030 h 2174272"/>
              <a:gd name="connsiteX1111" fmla="*/ 491395 w 4682585"/>
              <a:gd name="connsiteY1111" fmla="*/ 476440 h 2174272"/>
              <a:gd name="connsiteX1112" fmla="*/ 166307 w 4682585"/>
              <a:gd name="connsiteY1112" fmla="*/ 476440 h 2174272"/>
              <a:gd name="connsiteX1113" fmla="*/ 166307 w 4682585"/>
              <a:gd name="connsiteY1113" fmla="*/ 623030 h 2174272"/>
              <a:gd name="connsiteX1114" fmla="*/ 324041 w 4682585"/>
              <a:gd name="connsiteY1114" fmla="*/ 623030 h 2174272"/>
              <a:gd name="connsiteX1115" fmla="*/ 324041 w 4682585"/>
              <a:gd name="connsiteY1115" fmla="*/ 476440 h 2174272"/>
              <a:gd name="connsiteX1116" fmla="*/ 9525 w 4682585"/>
              <a:gd name="connsiteY1116" fmla="*/ 476440 h 2174272"/>
              <a:gd name="connsiteX1117" fmla="*/ 9525 w 4682585"/>
              <a:gd name="connsiteY1117" fmla="*/ 623030 h 2174272"/>
              <a:gd name="connsiteX1118" fmla="*/ 156782 w 4682585"/>
              <a:gd name="connsiteY1118" fmla="*/ 623030 h 2174272"/>
              <a:gd name="connsiteX1119" fmla="*/ 156782 w 4682585"/>
              <a:gd name="connsiteY1119" fmla="*/ 476440 h 2174272"/>
              <a:gd name="connsiteX1120" fmla="*/ 4515326 w 4682585"/>
              <a:gd name="connsiteY1120" fmla="*/ 320325 h 2174272"/>
              <a:gd name="connsiteX1121" fmla="*/ 4515326 w 4682585"/>
              <a:gd name="connsiteY1121" fmla="*/ 466915 h 2174272"/>
              <a:gd name="connsiteX1122" fmla="*/ 4673060 w 4682585"/>
              <a:gd name="connsiteY1122" fmla="*/ 466915 h 2174272"/>
              <a:gd name="connsiteX1123" fmla="*/ 4673060 w 4682585"/>
              <a:gd name="connsiteY1123" fmla="*/ 320325 h 2174272"/>
              <a:gd name="connsiteX1124" fmla="*/ 4348068 w 4682585"/>
              <a:gd name="connsiteY1124" fmla="*/ 320325 h 2174272"/>
              <a:gd name="connsiteX1125" fmla="*/ 4348068 w 4682585"/>
              <a:gd name="connsiteY1125" fmla="*/ 466915 h 2174272"/>
              <a:gd name="connsiteX1126" fmla="*/ 4505801 w 4682585"/>
              <a:gd name="connsiteY1126" fmla="*/ 466915 h 2174272"/>
              <a:gd name="connsiteX1127" fmla="*/ 4505801 w 4682585"/>
              <a:gd name="connsiteY1127" fmla="*/ 320325 h 2174272"/>
              <a:gd name="connsiteX1128" fmla="*/ 4180809 w 4682585"/>
              <a:gd name="connsiteY1128" fmla="*/ 320325 h 2174272"/>
              <a:gd name="connsiteX1129" fmla="*/ 4180809 w 4682585"/>
              <a:gd name="connsiteY1129" fmla="*/ 466915 h 2174272"/>
              <a:gd name="connsiteX1130" fmla="*/ 4338543 w 4682585"/>
              <a:gd name="connsiteY1130" fmla="*/ 466915 h 2174272"/>
              <a:gd name="connsiteX1131" fmla="*/ 4338543 w 4682585"/>
              <a:gd name="connsiteY1131" fmla="*/ 320325 h 2174272"/>
              <a:gd name="connsiteX1132" fmla="*/ 4013550 w 4682585"/>
              <a:gd name="connsiteY1132" fmla="*/ 320325 h 2174272"/>
              <a:gd name="connsiteX1133" fmla="*/ 4013550 w 4682585"/>
              <a:gd name="connsiteY1133" fmla="*/ 466915 h 2174272"/>
              <a:gd name="connsiteX1134" fmla="*/ 4171284 w 4682585"/>
              <a:gd name="connsiteY1134" fmla="*/ 466915 h 2174272"/>
              <a:gd name="connsiteX1135" fmla="*/ 4171284 w 4682585"/>
              <a:gd name="connsiteY1135" fmla="*/ 320325 h 2174272"/>
              <a:gd name="connsiteX1136" fmla="*/ 3846291 w 4682585"/>
              <a:gd name="connsiteY1136" fmla="*/ 320325 h 2174272"/>
              <a:gd name="connsiteX1137" fmla="*/ 3846291 w 4682585"/>
              <a:gd name="connsiteY1137" fmla="*/ 466915 h 2174272"/>
              <a:gd name="connsiteX1138" fmla="*/ 4004025 w 4682585"/>
              <a:gd name="connsiteY1138" fmla="*/ 466915 h 2174272"/>
              <a:gd name="connsiteX1139" fmla="*/ 4004025 w 4682585"/>
              <a:gd name="connsiteY1139" fmla="*/ 320325 h 2174272"/>
              <a:gd name="connsiteX1140" fmla="*/ 3678936 w 4682585"/>
              <a:gd name="connsiteY1140" fmla="*/ 320325 h 2174272"/>
              <a:gd name="connsiteX1141" fmla="*/ 3678936 w 4682585"/>
              <a:gd name="connsiteY1141" fmla="*/ 466915 h 2174272"/>
              <a:gd name="connsiteX1142" fmla="*/ 3836766 w 4682585"/>
              <a:gd name="connsiteY1142" fmla="*/ 466915 h 2174272"/>
              <a:gd name="connsiteX1143" fmla="*/ 3836766 w 4682585"/>
              <a:gd name="connsiteY1143" fmla="*/ 320325 h 2174272"/>
              <a:gd name="connsiteX1144" fmla="*/ 3511677 w 4682585"/>
              <a:gd name="connsiteY1144" fmla="*/ 320325 h 2174272"/>
              <a:gd name="connsiteX1145" fmla="*/ 3511677 w 4682585"/>
              <a:gd name="connsiteY1145" fmla="*/ 466915 h 2174272"/>
              <a:gd name="connsiteX1146" fmla="*/ 3669411 w 4682585"/>
              <a:gd name="connsiteY1146" fmla="*/ 466915 h 2174272"/>
              <a:gd name="connsiteX1147" fmla="*/ 3669411 w 4682585"/>
              <a:gd name="connsiteY1147" fmla="*/ 320325 h 2174272"/>
              <a:gd name="connsiteX1148" fmla="*/ 3344418 w 4682585"/>
              <a:gd name="connsiteY1148" fmla="*/ 320325 h 2174272"/>
              <a:gd name="connsiteX1149" fmla="*/ 3344418 w 4682585"/>
              <a:gd name="connsiteY1149" fmla="*/ 466915 h 2174272"/>
              <a:gd name="connsiteX1150" fmla="*/ 3502152 w 4682585"/>
              <a:gd name="connsiteY1150" fmla="*/ 466915 h 2174272"/>
              <a:gd name="connsiteX1151" fmla="*/ 3502152 w 4682585"/>
              <a:gd name="connsiteY1151" fmla="*/ 320325 h 2174272"/>
              <a:gd name="connsiteX1152" fmla="*/ 3177159 w 4682585"/>
              <a:gd name="connsiteY1152" fmla="*/ 320325 h 2174272"/>
              <a:gd name="connsiteX1153" fmla="*/ 3177159 w 4682585"/>
              <a:gd name="connsiteY1153" fmla="*/ 466915 h 2174272"/>
              <a:gd name="connsiteX1154" fmla="*/ 3334893 w 4682585"/>
              <a:gd name="connsiteY1154" fmla="*/ 466915 h 2174272"/>
              <a:gd name="connsiteX1155" fmla="*/ 3334893 w 4682585"/>
              <a:gd name="connsiteY1155" fmla="*/ 320325 h 2174272"/>
              <a:gd name="connsiteX1156" fmla="*/ 3009900 w 4682585"/>
              <a:gd name="connsiteY1156" fmla="*/ 320325 h 2174272"/>
              <a:gd name="connsiteX1157" fmla="*/ 3009900 w 4682585"/>
              <a:gd name="connsiteY1157" fmla="*/ 466915 h 2174272"/>
              <a:gd name="connsiteX1158" fmla="*/ 3167634 w 4682585"/>
              <a:gd name="connsiteY1158" fmla="*/ 466915 h 2174272"/>
              <a:gd name="connsiteX1159" fmla="*/ 3167634 w 4682585"/>
              <a:gd name="connsiteY1159" fmla="*/ 320325 h 2174272"/>
              <a:gd name="connsiteX1160" fmla="*/ 2842641 w 4682585"/>
              <a:gd name="connsiteY1160" fmla="*/ 320325 h 2174272"/>
              <a:gd name="connsiteX1161" fmla="*/ 2842641 w 4682585"/>
              <a:gd name="connsiteY1161" fmla="*/ 466915 h 2174272"/>
              <a:gd name="connsiteX1162" fmla="*/ 3000375 w 4682585"/>
              <a:gd name="connsiteY1162" fmla="*/ 466915 h 2174272"/>
              <a:gd name="connsiteX1163" fmla="*/ 3000375 w 4682585"/>
              <a:gd name="connsiteY1163" fmla="*/ 320325 h 2174272"/>
              <a:gd name="connsiteX1164" fmla="*/ 2675382 w 4682585"/>
              <a:gd name="connsiteY1164" fmla="*/ 320325 h 2174272"/>
              <a:gd name="connsiteX1165" fmla="*/ 2675382 w 4682585"/>
              <a:gd name="connsiteY1165" fmla="*/ 466915 h 2174272"/>
              <a:gd name="connsiteX1166" fmla="*/ 2833116 w 4682585"/>
              <a:gd name="connsiteY1166" fmla="*/ 466915 h 2174272"/>
              <a:gd name="connsiteX1167" fmla="*/ 2833116 w 4682585"/>
              <a:gd name="connsiteY1167" fmla="*/ 320325 h 2174272"/>
              <a:gd name="connsiteX1168" fmla="*/ 2508123 w 4682585"/>
              <a:gd name="connsiteY1168" fmla="*/ 320325 h 2174272"/>
              <a:gd name="connsiteX1169" fmla="*/ 2508123 w 4682585"/>
              <a:gd name="connsiteY1169" fmla="*/ 466915 h 2174272"/>
              <a:gd name="connsiteX1170" fmla="*/ 2665857 w 4682585"/>
              <a:gd name="connsiteY1170" fmla="*/ 466915 h 2174272"/>
              <a:gd name="connsiteX1171" fmla="*/ 2665857 w 4682585"/>
              <a:gd name="connsiteY1171" fmla="*/ 320325 h 2174272"/>
              <a:gd name="connsiteX1172" fmla="*/ 2340864 w 4682585"/>
              <a:gd name="connsiteY1172" fmla="*/ 320325 h 2174272"/>
              <a:gd name="connsiteX1173" fmla="*/ 2340864 w 4682585"/>
              <a:gd name="connsiteY1173" fmla="*/ 466915 h 2174272"/>
              <a:gd name="connsiteX1174" fmla="*/ 2498598 w 4682585"/>
              <a:gd name="connsiteY1174" fmla="*/ 466915 h 2174272"/>
              <a:gd name="connsiteX1175" fmla="*/ 2498598 w 4682585"/>
              <a:gd name="connsiteY1175" fmla="*/ 320325 h 2174272"/>
              <a:gd name="connsiteX1176" fmla="*/ 2173510 w 4682585"/>
              <a:gd name="connsiteY1176" fmla="*/ 320325 h 2174272"/>
              <a:gd name="connsiteX1177" fmla="*/ 2173510 w 4682585"/>
              <a:gd name="connsiteY1177" fmla="*/ 466915 h 2174272"/>
              <a:gd name="connsiteX1178" fmla="*/ 2331339 w 4682585"/>
              <a:gd name="connsiteY1178" fmla="*/ 466915 h 2174272"/>
              <a:gd name="connsiteX1179" fmla="*/ 2331339 w 4682585"/>
              <a:gd name="connsiteY1179" fmla="*/ 320325 h 2174272"/>
              <a:gd name="connsiteX1180" fmla="*/ 2006251 w 4682585"/>
              <a:gd name="connsiteY1180" fmla="*/ 320325 h 2174272"/>
              <a:gd name="connsiteX1181" fmla="*/ 2006251 w 4682585"/>
              <a:gd name="connsiteY1181" fmla="*/ 466915 h 2174272"/>
              <a:gd name="connsiteX1182" fmla="*/ 2163985 w 4682585"/>
              <a:gd name="connsiteY1182" fmla="*/ 466915 h 2174272"/>
              <a:gd name="connsiteX1183" fmla="*/ 2163985 w 4682585"/>
              <a:gd name="connsiteY1183" fmla="*/ 320325 h 2174272"/>
              <a:gd name="connsiteX1184" fmla="*/ 1838992 w 4682585"/>
              <a:gd name="connsiteY1184" fmla="*/ 320325 h 2174272"/>
              <a:gd name="connsiteX1185" fmla="*/ 1838992 w 4682585"/>
              <a:gd name="connsiteY1185" fmla="*/ 466915 h 2174272"/>
              <a:gd name="connsiteX1186" fmla="*/ 1996726 w 4682585"/>
              <a:gd name="connsiteY1186" fmla="*/ 466915 h 2174272"/>
              <a:gd name="connsiteX1187" fmla="*/ 1996726 w 4682585"/>
              <a:gd name="connsiteY1187" fmla="*/ 320325 h 2174272"/>
              <a:gd name="connsiteX1188" fmla="*/ 1671733 w 4682585"/>
              <a:gd name="connsiteY1188" fmla="*/ 320325 h 2174272"/>
              <a:gd name="connsiteX1189" fmla="*/ 1671733 w 4682585"/>
              <a:gd name="connsiteY1189" fmla="*/ 466915 h 2174272"/>
              <a:gd name="connsiteX1190" fmla="*/ 1829467 w 4682585"/>
              <a:gd name="connsiteY1190" fmla="*/ 466915 h 2174272"/>
              <a:gd name="connsiteX1191" fmla="*/ 1829467 w 4682585"/>
              <a:gd name="connsiteY1191" fmla="*/ 320325 h 2174272"/>
              <a:gd name="connsiteX1192" fmla="*/ 1504474 w 4682585"/>
              <a:gd name="connsiteY1192" fmla="*/ 320325 h 2174272"/>
              <a:gd name="connsiteX1193" fmla="*/ 1504474 w 4682585"/>
              <a:gd name="connsiteY1193" fmla="*/ 466915 h 2174272"/>
              <a:gd name="connsiteX1194" fmla="*/ 1662208 w 4682585"/>
              <a:gd name="connsiteY1194" fmla="*/ 466915 h 2174272"/>
              <a:gd name="connsiteX1195" fmla="*/ 1662208 w 4682585"/>
              <a:gd name="connsiteY1195" fmla="*/ 320325 h 2174272"/>
              <a:gd name="connsiteX1196" fmla="*/ 1337215 w 4682585"/>
              <a:gd name="connsiteY1196" fmla="*/ 320325 h 2174272"/>
              <a:gd name="connsiteX1197" fmla="*/ 1337215 w 4682585"/>
              <a:gd name="connsiteY1197" fmla="*/ 466915 h 2174272"/>
              <a:gd name="connsiteX1198" fmla="*/ 1494949 w 4682585"/>
              <a:gd name="connsiteY1198" fmla="*/ 466915 h 2174272"/>
              <a:gd name="connsiteX1199" fmla="*/ 1494949 w 4682585"/>
              <a:gd name="connsiteY1199" fmla="*/ 320325 h 2174272"/>
              <a:gd name="connsiteX1200" fmla="*/ 1169956 w 4682585"/>
              <a:gd name="connsiteY1200" fmla="*/ 320325 h 2174272"/>
              <a:gd name="connsiteX1201" fmla="*/ 1169956 w 4682585"/>
              <a:gd name="connsiteY1201" fmla="*/ 466915 h 2174272"/>
              <a:gd name="connsiteX1202" fmla="*/ 1327690 w 4682585"/>
              <a:gd name="connsiteY1202" fmla="*/ 466915 h 2174272"/>
              <a:gd name="connsiteX1203" fmla="*/ 1327690 w 4682585"/>
              <a:gd name="connsiteY1203" fmla="*/ 320325 h 2174272"/>
              <a:gd name="connsiteX1204" fmla="*/ 1002697 w 4682585"/>
              <a:gd name="connsiteY1204" fmla="*/ 320325 h 2174272"/>
              <a:gd name="connsiteX1205" fmla="*/ 1002697 w 4682585"/>
              <a:gd name="connsiteY1205" fmla="*/ 466915 h 2174272"/>
              <a:gd name="connsiteX1206" fmla="*/ 1160431 w 4682585"/>
              <a:gd name="connsiteY1206" fmla="*/ 466915 h 2174272"/>
              <a:gd name="connsiteX1207" fmla="*/ 1160431 w 4682585"/>
              <a:gd name="connsiteY1207" fmla="*/ 320325 h 2174272"/>
              <a:gd name="connsiteX1208" fmla="*/ 835438 w 4682585"/>
              <a:gd name="connsiteY1208" fmla="*/ 320325 h 2174272"/>
              <a:gd name="connsiteX1209" fmla="*/ 835438 w 4682585"/>
              <a:gd name="connsiteY1209" fmla="*/ 466915 h 2174272"/>
              <a:gd name="connsiteX1210" fmla="*/ 993172 w 4682585"/>
              <a:gd name="connsiteY1210" fmla="*/ 466915 h 2174272"/>
              <a:gd name="connsiteX1211" fmla="*/ 993172 w 4682585"/>
              <a:gd name="connsiteY1211" fmla="*/ 320325 h 2174272"/>
              <a:gd name="connsiteX1212" fmla="*/ 668179 w 4682585"/>
              <a:gd name="connsiteY1212" fmla="*/ 320325 h 2174272"/>
              <a:gd name="connsiteX1213" fmla="*/ 668179 w 4682585"/>
              <a:gd name="connsiteY1213" fmla="*/ 466915 h 2174272"/>
              <a:gd name="connsiteX1214" fmla="*/ 825913 w 4682585"/>
              <a:gd name="connsiteY1214" fmla="*/ 466915 h 2174272"/>
              <a:gd name="connsiteX1215" fmla="*/ 825913 w 4682585"/>
              <a:gd name="connsiteY1215" fmla="*/ 320325 h 2174272"/>
              <a:gd name="connsiteX1216" fmla="*/ 500920 w 4682585"/>
              <a:gd name="connsiteY1216" fmla="*/ 320325 h 2174272"/>
              <a:gd name="connsiteX1217" fmla="*/ 500920 w 4682585"/>
              <a:gd name="connsiteY1217" fmla="*/ 466915 h 2174272"/>
              <a:gd name="connsiteX1218" fmla="*/ 658654 w 4682585"/>
              <a:gd name="connsiteY1218" fmla="*/ 466915 h 2174272"/>
              <a:gd name="connsiteX1219" fmla="*/ 658654 w 4682585"/>
              <a:gd name="connsiteY1219" fmla="*/ 320325 h 2174272"/>
              <a:gd name="connsiteX1220" fmla="*/ 333566 w 4682585"/>
              <a:gd name="connsiteY1220" fmla="*/ 320325 h 2174272"/>
              <a:gd name="connsiteX1221" fmla="*/ 333566 w 4682585"/>
              <a:gd name="connsiteY1221" fmla="*/ 466915 h 2174272"/>
              <a:gd name="connsiteX1222" fmla="*/ 491395 w 4682585"/>
              <a:gd name="connsiteY1222" fmla="*/ 466915 h 2174272"/>
              <a:gd name="connsiteX1223" fmla="*/ 491395 w 4682585"/>
              <a:gd name="connsiteY1223" fmla="*/ 320325 h 2174272"/>
              <a:gd name="connsiteX1224" fmla="*/ 166307 w 4682585"/>
              <a:gd name="connsiteY1224" fmla="*/ 320325 h 2174272"/>
              <a:gd name="connsiteX1225" fmla="*/ 166307 w 4682585"/>
              <a:gd name="connsiteY1225" fmla="*/ 466915 h 2174272"/>
              <a:gd name="connsiteX1226" fmla="*/ 324041 w 4682585"/>
              <a:gd name="connsiteY1226" fmla="*/ 466915 h 2174272"/>
              <a:gd name="connsiteX1227" fmla="*/ 324041 w 4682585"/>
              <a:gd name="connsiteY1227" fmla="*/ 320325 h 2174272"/>
              <a:gd name="connsiteX1228" fmla="*/ 9525 w 4682585"/>
              <a:gd name="connsiteY1228" fmla="*/ 320325 h 2174272"/>
              <a:gd name="connsiteX1229" fmla="*/ 9525 w 4682585"/>
              <a:gd name="connsiteY1229" fmla="*/ 466915 h 2174272"/>
              <a:gd name="connsiteX1230" fmla="*/ 156782 w 4682585"/>
              <a:gd name="connsiteY1230" fmla="*/ 466915 h 2174272"/>
              <a:gd name="connsiteX1231" fmla="*/ 156782 w 4682585"/>
              <a:gd name="connsiteY1231" fmla="*/ 320325 h 2174272"/>
              <a:gd name="connsiteX1232" fmla="*/ 4515326 w 4682585"/>
              <a:gd name="connsiteY1232" fmla="*/ 164211 h 2174272"/>
              <a:gd name="connsiteX1233" fmla="*/ 4515326 w 4682585"/>
              <a:gd name="connsiteY1233" fmla="*/ 310800 h 2174272"/>
              <a:gd name="connsiteX1234" fmla="*/ 4673060 w 4682585"/>
              <a:gd name="connsiteY1234" fmla="*/ 310800 h 2174272"/>
              <a:gd name="connsiteX1235" fmla="*/ 4673060 w 4682585"/>
              <a:gd name="connsiteY1235" fmla="*/ 164211 h 2174272"/>
              <a:gd name="connsiteX1236" fmla="*/ 4348068 w 4682585"/>
              <a:gd name="connsiteY1236" fmla="*/ 164211 h 2174272"/>
              <a:gd name="connsiteX1237" fmla="*/ 4348068 w 4682585"/>
              <a:gd name="connsiteY1237" fmla="*/ 310800 h 2174272"/>
              <a:gd name="connsiteX1238" fmla="*/ 4505801 w 4682585"/>
              <a:gd name="connsiteY1238" fmla="*/ 310800 h 2174272"/>
              <a:gd name="connsiteX1239" fmla="*/ 4505801 w 4682585"/>
              <a:gd name="connsiteY1239" fmla="*/ 164211 h 2174272"/>
              <a:gd name="connsiteX1240" fmla="*/ 4180809 w 4682585"/>
              <a:gd name="connsiteY1240" fmla="*/ 164211 h 2174272"/>
              <a:gd name="connsiteX1241" fmla="*/ 4180809 w 4682585"/>
              <a:gd name="connsiteY1241" fmla="*/ 310800 h 2174272"/>
              <a:gd name="connsiteX1242" fmla="*/ 4338543 w 4682585"/>
              <a:gd name="connsiteY1242" fmla="*/ 310800 h 2174272"/>
              <a:gd name="connsiteX1243" fmla="*/ 4338543 w 4682585"/>
              <a:gd name="connsiteY1243" fmla="*/ 164211 h 2174272"/>
              <a:gd name="connsiteX1244" fmla="*/ 4013550 w 4682585"/>
              <a:gd name="connsiteY1244" fmla="*/ 164211 h 2174272"/>
              <a:gd name="connsiteX1245" fmla="*/ 4013550 w 4682585"/>
              <a:gd name="connsiteY1245" fmla="*/ 310800 h 2174272"/>
              <a:gd name="connsiteX1246" fmla="*/ 4171284 w 4682585"/>
              <a:gd name="connsiteY1246" fmla="*/ 310800 h 2174272"/>
              <a:gd name="connsiteX1247" fmla="*/ 4171284 w 4682585"/>
              <a:gd name="connsiteY1247" fmla="*/ 164211 h 2174272"/>
              <a:gd name="connsiteX1248" fmla="*/ 3846291 w 4682585"/>
              <a:gd name="connsiteY1248" fmla="*/ 164211 h 2174272"/>
              <a:gd name="connsiteX1249" fmla="*/ 3846291 w 4682585"/>
              <a:gd name="connsiteY1249" fmla="*/ 310800 h 2174272"/>
              <a:gd name="connsiteX1250" fmla="*/ 4004025 w 4682585"/>
              <a:gd name="connsiteY1250" fmla="*/ 310800 h 2174272"/>
              <a:gd name="connsiteX1251" fmla="*/ 4004025 w 4682585"/>
              <a:gd name="connsiteY1251" fmla="*/ 164211 h 2174272"/>
              <a:gd name="connsiteX1252" fmla="*/ 3678936 w 4682585"/>
              <a:gd name="connsiteY1252" fmla="*/ 164211 h 2174272"/>
              <a:gd name="connsiteX1253" fmla="*/ 3678936 w 4682585"/>
              <a:gd name="connsiteY1253" fmla="*/ 310800 h 2174272"/>
              <a:gd name="connsiteX1254" fmla="*/ 3836766 w 4682585"/>
              <a:gd name="connsiteY1254" fmla="*/ 310800 h 2174272"/>
              <a:gd name="connsiteX1255" fmla="*/ 3836766 w 4682585"/>
              <a:gd name="connsiteY1255" fmla="*/ 164211 h 2174272"/>
              <a:gd name="connsiteX1256" fmla="*/ 3511677 w 4682585"/>
              <a:gd name="connsiteY1256" fmla="*/ 164211 h 2174272"/>
              <a:gd name="connsiteX1257" fmla="*/ 3511677 w 4682585"/>
              <a:gd name="connsiteY1257" fmla="*/ 310800 h 2174272"/>
              <a:gd name="connsiteX1258" fmla="*/ 3669411 w 4682585"/>
              <a:gd name="connsiteY1258" fmla="*/ 310800 h 2174272"/>
              <a:gd name="connsiteX1259" fmla="*/ 3669411 w 4682585"/>
              <a:gd name="connsiteY1259" fmla="*/ 164211 h 2174272"/>
              <a:gd name="connsiteX1260" fmla="*/ 3344418 w 4682585"/>
              <a:gd name="connsiteY1260" fmla="*/ 164211 h 2174272"/>
              <a:gd name="connsiteX1261" fmla="*/ 3344418 w 4682585"/>
              <a:gd name="connsiteY1261" fmla="*/ 310800 h 2174272"/>
              <a:gd name="connsiteX1262" fmla="*/ 3502152 w 4682585"/>
              <a:gd name="connsiteY1262" fmla="*/ 310800 h 2174272"/>
              <a:gd name="connsiteX1263" fmla="*/ 3502152 w 4682585"/>
              <a:gd name="connsiteY1263" fmla="*/ 164211 h 2174272"/>
              <a:gd name="connsiteX1264" fmla="*/ 3177159 w 4682585"/>
              <a:gd name="connsiteY1264" fmla="*/ 164211 h 2174272"/>
              <a:gd name="connsiteX1265" fmla="*/ 3177159 w 4682585"/>
              <a:gd name="connsiteY1265" fmla="*/ 310800 h 2174272"/>
              <a:gd name="connsiteX1266" fmla="*/ 3334893 w 4682585"/>
              <a:gd name="connsiteY1266" fmla="*/ 310800 h 2174272"/>
              <a:gd name="connsiteX1267" fmla="*/ 3334893 w 4682585"/>
              <a:gd name="connsiteY1267" fmla="*/ 164211 h 2174272"/>
              <a:gd name="connsiteX1268" fmla="*/ 3009900 w 4682585"/>
              <a:gd name="connsiteY1268" fmla="*/ 164211 h 2174272"/>
              <a:gd name="connsiteX1269" fmla="*/ 3009900 w 4682585"/>
              <a:gd name="connsiteY1269" fmla="*/ 310800 h 2174272"/>
              <a:gd name="connsiteX1270" fmla="*/ 3167634 w 4682585"/>
              <a:gd name="connsiteY1270" fmla="*/ 310800 h 2174272"/>
              <a:gd name="connsiteX1271" fmla="*/ 3167634 w 4682585"/>
              <a:gd name="connsiteY1271" fmla="*/ 164211 h 2174272"/>
              <a:gd name="connsiteX1272" fmla="*/ 2842641 w 4682585"/>
              <a:gd name="connsiteY1272" fmla="*/ 164211 h 2174272"/>
              <a:gd name="connsiteX1273" fmla="*/ 2842641 w 4682585"/>
              <a:gd name="connsiteY1273" fmla="*/ 310800 h 2174272"/>
              <a:gd name="connsiteX1274" fmla="*/ 3000375 w 4682585"/>
              <a:gd name="connsiteY1274" fmla="*/ 310800 h 2174272"/>
              <a:gd name="connsiteX1275" fmla="*/ 3000375 w 4682585"/>
              <a:gd name="connsiteY1275" fmla="*/ 164211 h 2174272"/>
              <a:gd name="connsiteX1276" fmla="*/ 2675382 w 4682585"/>
              <a:gd name="connsiteY1276" fmla="*/ 164211 h 2174272"/>
              <a:gd name="connsiteX1277" fmla="*/ 2675382 w 4682585"/>
              <a:gd name="connsiteY1277" fmla="*/ 310800 h 2174272"/>
              <a:gd name="connsiteX1278" fmla="*/ 2833116 w 4682585"/>
              <a:gd name="connsiteY1278" fmla="*/ 310800 h 2174272"/>
              <a:gd name="connsiteX1279" fmla="*/ 2833116 w 4682585"/>
              <a:gd name="connsiteY1279" fmla="*/ 164211 h 2174272"/>
              <a:gd name="connsiteX1280" fmla="*/ 2508123 w 4682585"/>
              <a:gd name="connsiteY1280" fmla="*/ 164211 h 2174272"/>
              <a:gd name="connsiteX1281" fmla="*/ 2508123 w 4682585"/>
              <a:gd name="connsiteY1281" fmla="*/ 310800 h 2174272"/>
              <a:gd name="connsiteX1282" fmla="*/ 2665857 w 4682585"/>
              <a:gd name="connsiteY1282" fmla="*/ 310800 h 2174272"/>
              <a:gd name="connsiteX1283" fmla="*/ 2665857 w 4682585"/>
              <a:gd name="connsiteY1283" fmla="*/ 164211 h 2174272"/>
              <a:gd name="connsiteX1284" fmla="*/ 2340864 w 4682585"/>
              <a:gd name="connsiteY1284" fmla="*/ 164211 h 2174272"/>
              <a:gd name="connsiteX1285" fmla="*/ 2340864 w 4682585"/>
              <a:gd name="connsiteY1285" fmla="*/ 310800 h 2174272"/>
              <a:gd name="connsiteX1286" fmla="*/ 2498598 w 4682585"/>
              <a:gd name="connsiteY1286" fmla="*/ 310800 h 2174272"/>
              <a:gd name="connsiteX1287" fmla="*/ 2498598 w 4682585"/>
              <a:gd name="connsiteY1287" fmla="*/ 164211 h 2174272"/>
              <a:gd name="connsiteX1288" fmla="*/ 2173510 w 4682585"/>
              <a:gd name="connsiteY1288" fmla="*/ 164211 h 2174272"/>
              <a:gd name="connsiteX1289" fmla="*/ 2173510 w 4682585"/>
              <a:gd name="connsiteY1289" fmla="*/ 310800 h 2174272"/>
              <a:gd name="connsiteX1290" fmla="*/ 2331339 w 4682585"/>
              <a:gd name="connsiteY1290" fmla="*/ 310800 h 2174272"/>
              <a:gd name="connsiteX1291" fmla="*/ 2331339 w 4682585"/>
              <a:gd name="connsiteY1291" fmla="*/ 164211 h 2174272"/>
              <a:gd name="connsiteX1292" fmla="*/ 2006251 w 4682585"/>
              <a:gd name="connsiteY1292" fmla="*/ 164211 h 2174272"/>
              <a:gd name="connsiteX1293" fmla="*/ 2006251 w 4682585"/>
              <a:gd name="connsiteY1293" fmla="*/ 310800 h 2174272"/>
              <a:gd name="connsiteX1294" fmla="*/ 2163985 w 4682585"/>
              <a:gd name="connsiteY1294" fmla="*/ 310800 h 2174272"/>
              <a:gd name="connsiteX1295" fmla="*/ 2163985 w 4682585"/>
              <a:gd name="connsiteY1295" fmla="*/ 164211 h 2174272"/>
              <a:gd name="connsiteX1296" fmla="*/ 1838992 w 4682585"/>
              <a:gd name="connsiteY1296" fmla="*/ 164211 h 2174272"/>
              <a:gd name="connsiteX1297" fmla="*/ 1838992 w 4682585"/>
              <a:gd name="connsiteY1297" fmla="*/ 310800 h 2174272"/>
              <a:gd name="connsiteX1298" fmla="*/ 1996726 w 4682585"/>
              <a:gd name="connsiteY1298" fmla="*/ 310800 h 2174272"/>
              <a:gd name="connsiteX1299" fmla="*/ 1996726 w 4682585"/>
              <a:gd name="connsiteY1299" fmla="*/ 164211 h 2174272"/>
              <a:gd name="connsiteX1300" fmla="*/ 1671733 w 4682585"/>
              <a:gd name="connsiteY1300" fmla="*/ 164211 h 2174272"/>
              <a:gd name="connsiteX1301" fmla="*/ 1671733 w 4682585"/>
              <a:gd name="connsiteY1301" fmla="*/ 310800 h 2174272"/>
              <a:gd name="connsiteX1302" fmla="*/ 1829467 w 4682585"/>
              <a:gd name="connsiteY1302" fmla="*/ 310800 h 2174272"/>
              <a:gd name="connsiteX1303" fmla="*/ 1829467 w 4682585"/>
              <a:gd name="connsiteY1303" fmla="*/ 164211 h 2174272"/>
              <a:gd name="connsiteX1304" fmla="*/ 1504474 w 4682585"/>
              <a:gd name="connsiteY1304" fmla="*/ 164211 h 2174272"/>
              <a:gd name="connsiteX1305" fmla="*/ 1504474 w 4682585"/>
              <a:gd name="connsiteY1305" fmla="*/ 310800 h 2174272"/>
              <a:gd name="connsiteX1306" fmla="*/ 1662208 w 4682585"/>
              <a:gd name="connsiteY1306" fmla="*/ 310800 h 2174272"/>
              <a:gd name="connsiteX1307" fmla="*/ 1662208 w 4682585"/>
              <a:gd name="connsiteY1307" fmla="*/ 164211 h 2174272"/>
              <a:gd name="connsiteX1308" fmla="*/ 1337215 w 4682585"/>
              <a:gd name="connsiteY1308" fmla="*/ 164211 h 2174272"/>
              <a:gd name="connsiteX1309" fmla="*/ 1337215 w 4682585"/>
              <a:gd name="connsiteY1309" fmla="*/ 310800 h 2174272"/>
              <a:gd name="connsiteX1310" fmla="*/ 1494949 w 4682585"/>
              <a:gd name="connsiteY1310" fmla="*/ 310800 h 2174272"/>
              <a:gd name="connsiteX1311" fmla="*/ 1494949 w 4682585"/>
              <a:gd name="connsiteY1311" fmla="*/ 164211 h 2174272"/>
              <a:gd name="connsiteX1312" fmla="*/ 1169956 w 4682585"/>
              <a:gd name="connsiteY1312" fmla="*/ 164211 h 2174272"/>
              <a:gd name="connsiteX1313" fmla="*/ 1169956 w 4682585"/>
              <a:gd name="connsiteY1313" fmla="*/ 310800 h 2174272"/>
              <a:gd name="connsiteX1314" fmla="*/ 1327690 w 4682585"/>
              <a:gd name="connsiteY1314" fmla="*/ 310800 h 2174272"/>
              <a:gd name="connsiteX1315" fmla="*/ 1327690 w 4682585"/>
              <a:gd name="connsiteY1315" fmla="*/ 164211 h 2174272"/>
              <a:gd name="connsiteX1316" fmla="*/ 1002697 w 4682585"/>
              <a:gd name="connsiteY1316" fmla="*/ 164211 h 2174272"/>
              <a:gd name="connsiteX1317" fmla="*/ 1002697 w 4682585"/>
              <a:gd name="connsiteY1317" fmla="*/ 310800 h 2174272"/>
              <a:gd name="connsiteX1318" fmla="*/ 1160431 w 4682585"/>
              <a:gd name="connsiteY1318" fmla="*/ 310800 h 2174272"/>
              <a:gd name="connsiteX1319" fmla="*/ 1160431 w 4682585"/>
              <a:gd name="connsiteY1319" fmla="*/ 164211 h 2174272"/>
              <a:gd name="connsiteX1320" fmla="*/ 835438 w 4682585"/>
              <a:gd name="connsiteY1320" fmla="*/ 164211 h 2174272"/>
              <a:gd name="connsiteX1321" fmla="*/ 835438 w 4682585"/>
              <a:gd name="connsiteY1321" fmla="*/ 310800 h 2174272"/>
              <a:gd name="connsiteX1322" fmla="*/ 993172 w 4682585"/>
              <a:gd name="connsiteY1322" fmla="*/ 310800 h 2174272"/>
              <a:gd name="connsiteX1323" fmla="*/ 993172 w 4682585"/>
              <a:gd name="connsiteY1323" fmla="*/ 164211 h 2174272"/>
              <a:gd name="connsiteX1324" fmla="*/ 668179 w 4682585"/>
              <a:gd name="connsiteY1324" fmla="*/ 164211 h 2174272"/>
              <a:gd name="connsiteX1325" fmla="*/ 668179 w 4682585"/>
              <a:gd name="connsiteY1325" fmla="*/ 310800 h 2174272"/>
              <a:gd name="connsiteX1326" fmla="*/ 825913 w 4682585"/>
              <a:gd name="connsiteY1326" fmla="*/ 310800 h 2174272"/>
              <a:gd name="connsiteX1327" fmla="*/ 825913 w 4682585"/>
              <a:gd name="connsiteY1327" fmla="*/ 164211 h 2174272"/>
              <a:gd name="connsiteX1328" fmla="*/ 500920 w 4682585"/>
              <a:gd name="connsiteY1328" fmla="*/ 164211 h 2174272"/>
              <a:gd name="connsiteX1329" fmla="*/ 500920 w 4682585"/>
              <a:gd name="connsiteY1329" fmla="*/ 310800 h 2174272"/>
              <a:gd name="connsiteX1330" fmla="*/ 658654 w 4682585"/>
              <a:gd name="connsiteY1330" fmla="*/ 310800 h 2174272"/>
              <a:gd name="connsiteX1331" fmla="*/ 658654 w 4682585"/>
              <a:gd name="connsiteY1331" fmla="*/ 164211 h 2174272"/>
              <a:gd name="connsiteX1332" fmla="*/ 333566 w 4682585"/>
              <a:gd name="connsiteY1332" fmla="*/ 164211 h 2174272"/>
              <a:gd name="connsiteX1333" fmla="*/ 333566 w 4682585"/>
              <a:gd name="connsiteY1333" fmla="*/ 310800 h 2174272"/>
              <a:gd name="connsiteX1334" fmla="*/ 491395 w 4682585"/>
              <a:gd name="connsiteY1334" fmla="*/ 310800 h 2174272"/>
              <a:gd name="connsiteX1335" fmla="*/ 491395 w 4682585"/>
              <a:gd name="connsiteY1335" fmla="*/ 164211 h 2174272"/>
              <a:gd name="connsiteX1336" fmla="*/ 166307 w 4682585"/>
              <a:gd name="connsiteY1336" fmla="*/ 164211 h 2174272"/>
              <a:gd name="connsiteX1337" fmla="*/ 166307 w 4682585"/>
              <a:gd name="connsiteY1337" fmla="*/ 310800 h 2174272"/>
              <a:gd name="connsiteX1338" fmla="*/ 324041 w 4682585"/>
              <a:gd name="connsiteY1338" fmla="*/ 310800 h 2174272"/>
              <a:gd name="connsiteX1339" fmla="*/ 324041 w 4682585"/>
              <a:gd name="connsiteY1339" fmla="*/ 164211 h 2174272"/>
              <a:gd name="connsiteX1340" fmla="*/ 9525 w 4682585"/>
              <a:gd name="connsiteY1340" fmla="*/ 164211 h 2174272"/>
              <a:gd name="connsiteX1341" fmla="*/ 9525 w 4682585"/>
              <a:gd name="connsiteY1341" fmla="*/ 310800 h 2174272"/>
              <a:gd name="connsiteX1342" fmla="*/ 156782 w 4682585"/>
              <a:gd name="connsiteY1342" fmla="*/ 310800 h 2174272"/>
              <a:gd name="connsiteX1343" fmla="*/ 156782 w 4682585"/>
              <a:gd name="connsiteY1343" fmla="*/ 164211 h 2174272"/>
              <a:gd name="connsiteX1344" fmla="*/ 0 w 4682585"/>
              <a:gd name="connsiteY1344" fmla="*/ 0 h 2174272"/>
              <a:gd name="connsiteX1345" fmla="*/ 9525 w 4682585"/>
              <a:gd name="connsiteY1345" fmla="*/ 0 h 2174272"/>
              <a:gd name="connsiteX1346" fmla="*/ 9525 w 4682585"/>
              <a:gd name="connsiteY1346" fmla="*/ 154686 h 2174272"/>
              <a:gd name="connsiteX1347" fmla="*/ 156782 w 4682585"/>
              <a:gd name="connsiteY1347" fmla="*/ 154686 h 2174272"/>
              <a:gd name="connsiteX1348" fmla="*/ 156782 w 4682585"/>
              <a:gd name="connsiteY1348" fmla="*/ 0 h 2174272"/>
              <a:gd name="connsiteX1349" fmla="*/ 166307 w 4682585"/>
              <a:gd name="connsiteY1349" fmla="*/ 0 h 2174272"/>
              <a:gd name="connsiteX1350" fmla="*/ 166307 w 4682585"/>
              <a:gd name="connsiteY1350" fmla="*/ 154686 h 2174272"/>
              <a:gd name="connsiteX1351" fmla="*/ 324041 w 4682585"/>
              <a:gd name="connsiteY1351" fmla="*/ 154686 h 2174272"/>
              <a:gd name="connsiteX1352" fmla="*/ 324041 w 4682585"/>
              <a:gd name="connsiteY1352" fmla="*/ 0 h 2174272"/>
              <a:gd name="connsiteX1353" fmla="*/ 333566 w 4682585"/>
              <a:gd name="connsiteY1353" fmla="*/ 0 h 2174272"/>
              <a:gd name="connsiteX1354" fmla="*/ 333566 w 4682585"/>
              <a:gd name="connsiteY1354" fmla="*/ 154686 h 2174272"/>
              <a:gd name="connsiteX1355" fmla="*/ 491395 w 4682585"/>
              <a:gd name="connsiteY1355" fmla="*/ 154686 h 2174272"/>
              <a:gd name="connsiteX1356" fmla="*/ 491395 w 4682585"/>
              <a:gd name="connsiteY1356" fmla="*/ 0 h 2174272"/>
              <a:gd name="connsiteX1357" fmla="*/ 500920 w 4682585"/>
              <a:gd name="connsiteY1357" fmla="*/ 0 h 2174272"/>
              <a:gd name="connsiteX1358" fmla="*/ 500920 w 4682585"/>
              <a:gd name="connsiteY1358" fmla="*/ 154686 h 2174272"/>
              <a:gd name="connsiteX1359" fmla="*/ 658654 w 4682585"/>
              <a:gd name="connsiteY1359" fmla="*/ 154686 h 2174272"/>
              <a:gd name="connsiteX1360" fmla="*/ 658654 w 4682585"/>
              <a:gd name="connsiteY1360" fmla="*/ 0 h 2174272"/>
              <a:gd name="connsiteX1361" fmla="*/ 668179 w 4682585"/>
              <a:gd name="connsiteY1361" fmla="*/ 0 h 2174272"/>
              <a:gd name="connsiteX1362" fmla="*/ 668179 w 4682585"/>
              <a:gd name="connsiteY1362" fmla="*/ 154686 h 2174272"/>
              <a:gd name="connsiteX1363" fmla="*/ 825913 w 4682585"/>
              <a:gd name="connsiteY1363" fmla="*/ 154686 h 2174272"/>
              <a:gd name="connsiteX1364" fmla="*/ 825913 w 4682585"/>
              <a:gd name="connsiteY1364" fmla="*/ 0 h 2174272"/>
              <a:gd name="connsiteX1365" fmla="*/ 835438 w 4682585"/>
              <a:gd name="connsiteY1365" fmla="*/ 0 h 2174272"/>
              <a:gd name="connsiteX1366" fmla="*/ 835438 w 4682585"/>
              <a:gd name="connsiteY1366" fmla="*/ 154686 h 2174272"/>
              <a:gd name="connsiteX1367" fmla="*/ 993172 w 4682585"/>
              <a:gd name="connsiteY1367" fmla="*/ 154686 h 2174272"/>
              <a:gd name="connsiteX1368" fmla="*/ 993172 w 4682585"/>
              <a:gd name="connsiteY1368" fmla="*/ 0 h 2174272"/>
              <a:gd name="connsiteX1369" fmla="*/ 1002697 w 4682585"/>
              <a:gd name="connsiteY1369" fmla="*/ 0 h 2174272"/>
              <a:gd name="connsiteX1370" fmla="*/ 1002697 w 4682585"/>
              <a:gd name="connsiteY1370" fmla="*/ 154686 h 2174272"/>
              <a:gd name="connsiteX1371" fmla="*/ 1160431 w 4682585"/>
              <a:gd name="connsiteY1371" fmla="*/ 154686 h 2174272"/>
              <a:gd name="connsiteX1372" fmla="*/ 1160431 w 4682585"/>
              <a:gd name="connsiteY1372" fmla="*/ 0 h 2174272"/>
              <a:gd name="connsiteX1373" fmla="*/ 1169956 w 4682585"/>
              <a:gd name="connsiteY1373" fmla="*/ 0 h 2174272"/>
              <a:gd name="connsiteX1374" fmla="*/ 1169956 w 4682585"/>
              <a:gd name="connsiteY1374" fmla="*/ 154686 h 2174272"/>
              <a:gd name="connsiteX1375" fmla="*/ 1327690 w 4682585"/>
              <a:gd name="connsiteY1375" fmla="*/ 154686 h 2174272"/>
              <a:gd name="connsiteX1376" fmla="*/ 1327690 w 4682585"/>
              <a:gd name="connsiteY1376" fmla="*/ 0 h 2174272"/>
              <a:gd name="connsiteX1377" fmla="*/ 1337215 w 4682585"/>
              <a:gd name="connsiteY1377" fmla="*/ 0 h 2174272"/>
              <a:gd name="connsiteX1378" fmla="*/ 1337215 w 4682585"/>
              <a:gd name="connsiteY1378" fmla="*/ 154686 h 2174272"/>
              <a:gd name="connsiteX1379" fmla="*/ 1494949 w 4682585"/>
              <a:gd name="connsiteY1379" fmla="*/ 154686 h 2174272"/>
              <a:gd name="connsiteX1380" fmla="*/ 1494949 w 4682585"/>
              <a:gd name="connsiteY1380" fmla="*/ 0 h 2174272"/>
              <a:gd name="connsiteX1381" fmla="*/ 1504474 w 4682585"/>
              <a:gd name="connsiteY1381" fmla="*/ 0 h 2174272"/>
              <a:gd name="connsiteX1382" fmla="*/ 1504474 w 4682585"/>
              <a:gd name="connsiteY1382" fmla="*/ 154686 h 2174272"/>
              <a:gd name="connsiteX1383" fmla="*/ 1662208 w 4682585"/>
              <a:gd name="connsiteY1383" fmla="*/ 154686 h 2174272"/>
              <a:gd name="connsiteX1384" fmla="*/ 1662208 w 4682585"/>
              <a:gd name="connsiteY1384" fmla="*/ 0 h 2174272"/>
              <a:gd name="connsiteX1385" fmla="*/ 1671733 w 4682585"/>
              <a:gd name="connsiteY1385" fmla="*/ 0 h 2174272"/>
              <a:gd name="connsiteX1386" fmla="*/ 1671733 w 4682585"/>
              <a:gd name="connsiteY1386" fmla="*/ 154686 h 2174272"/>
              <a:gd name="connsiteX1387" fmla="*/ 1829467 w 4682585"/>
              <a:gd name="connsiteY1387" fmla="*/ 154686 h 2174272"/>
              <a:gd name="connsiteX1388" fmla="*/ 1829467 w 4682585"/>
              <a:gd name="connsiteY1388" fmla="*/ 0 h 2174272"/>
              <a:gd name="connsiteX1389" fmla="*/ 1838992 w 4682585"/>
              <a:gd name="connsiteY1389" fmla="*/ 0 h 2174272"/>
              <a:gd name="connsiteX1390" fmla="*/ 1838992 w 4682585"/>
              <a:gd name="connsiteY1390" fmla="*/ 154686 h 2174272"/>
              <a:gd name="connsiteX1391" fmla="*/ 1996726 w 4682585"/>
              <a:gd name="connsiteY1391" fmla="*/ 154686 h 2174272"/>
              <a:gd name="connsiteX1392" fmla="*/ 1996726 w 4682585"/>
              <a:gd name="connsiteY1392" fmla="*/ 0 h 2174272"/>
              <a:gd name="connsiteX1393" fmla="*/ 2006251 w 4682585"/>
              <a:gd name="connsiteY1393" fmla="*/ 0 h 2174272"/>
              <a:gd name="connsiteX1394" fmla="*/ 2006251 w 4682585"/>
              <a:gd name="connsiteY1394" fmla="*/ 154686 h 2174272"/>
              <a:gd name="connsiteX1395" fmla="*/ 2163985 w 4682585"/>
              <a:gd name="connsiteY1395" fmla="*/ 154686 h 2174272"/>
              <a:gd name="connsiteX1396" fmla="*/ 2163985 w 4682585"/>
              <a:gd name="connsiteY1396" fmla="*/ 0 h 2174272"/>
              <a:gd name="connsiteX1397" fmla="*/ 2173510 w 4682585"/>
              <a:gd name="connsiteY1397" fmla="*/ 0 h 2174272"/>
              <a:gd name="connsiteX1398" fmla="*/ 2173510 w 4682585"/>
              <a:gd name="connsiteY1398" fmla="*/ 154686 h 2174272"/>
              <a:gd name="connsiteX1399" fmla="*/ 2331339 w 4682585"/>
              <a:gd name="connsiteY1399" fmla="*/ 154686 h 2174272"/>
              <a:gd name="connsiteX1400" fmla="*/ 2331339 w 4682585"/>
              <a:gd name="connsiteY1400" fmla="*/ 0 h 2174272"/>
              <a:gd name="connsiteX1401" fmla="*/ 2340864 w 4682585"/>
              <a:gd name="connsiteY1401" fmla="*/ 0 h 2174272"/>
              <a:gd name="connsiteX1402" fmla="*/ 2340864 w 4682585"/>
              <a:gd name="connsiteY1402" fmla="*/ 154686 h 2174272"/>
              <a:gd name="connsiteX1403" fmla="*/ 2498598 w 4682585"/>
              <a:gd name="connsiteY1403" fmla="*/ 154686 h 2174272"/>
              <a:gd name="connsiteX1404" fmla="*/ 2498598 w 4682585"/>
              <a:gd name="connsiteY1404" fmla="*/ 0 h 2174272"/>
              <a:gd name="connsiteX1405" fmla="*/ 2508123 w 4682585"/>
              <a:gd name="connsiteY1405" fmla="*/ 0 h 2174272"/>
              <a:gd name="connsiteX1406" fmla="*/ 2508123 w 4682585"/>
              <a:gd name="connsiteY1406" fmla="*/ 154686 h 2174272"/>
              <a:gd name="connsiteX1407" fmla="*/ 2665857 w 4682585"/>
              <a:gd name="connsiteY1407" fmla="*/ 154686 h 2174272"/>
              <a:gd name="connsiteX1408" fmla="*/ 2665857 w 4682585"/>
              <a:gd name="connsiteY1408" fmla="*/ 0 h 2174272"/>
              <a:gd name="connsiteX1409" fmla="*/ 2675382 w 4682585"/>
              <a:gd name="connsiteY1409" fmla="*/ 0 h 2174272"/>
              <a:gd name="connsiteX1410" fmla="*/ 2675382 w 4682585"/>
              <a:gd name="connsiteY1410" fmla="*/ 154686 h 2174272"/>
              <a:gd name="connsiteX1411" fmla="*/ 2833116 w 4682585"/>
              <a:gd name="connsiteY1411" fmla="*/ 154686 h 2174272"/>
              <a:gd name="connsiteX1412" fmla="*/ 2833116 w 4682585"/>
              <a:gd name="connsiteY1412" fmla="*/ 0 h 2174272"/>
              <a:gd name="connsiteX1413" fmla="*/ 2842641 w 4682585"/>
              <a:gd name="connsiteY1413" fmla="*/ 0 h 2174272"/>
              <a:gd name="connsiteX1414" fmla="*/ 2842641 w 4682585"/>
              <a:gd name="connsiteY1414" fmla="*/ 154686 h 2174272"/>
              <a:gd name="connsiteX1415" fmla="*/ 3000375 w 4682585"/>
              <a:gd name="connsiteY1415" fmla="*/ 154686 h 2174272"/>
              <a:gd name="connsiteX1416" fmla="*/ 3000375 w 4682585"/>
              <a:gd name="connsiteY1416" fmla="*/ 0 h 2174272"/>
              <a:gd name="connsiteX1417" fmla="*/ 3009900 w 4682585"/>
              <a:gd name="connsiteY1417" fmla="*/ 0 h 2174272"/>
              <a:gd name="connsiteX1418" fmla="*/ 3009900 w 4682585"/>
              <a:gd name="connsiteY1418" fmla="*/ 154686 h 2174272"/>
              <a:gd name="connsiteX1419" fmla="*/ 3167634 w 4682585"/>
              <a:gd name="connsiteY1419" fmla="*/ 154686 h 2174272"/>
              <a:gd name="connsiteX1420" fmla="*/ 3167634 w 4682585"/>
              <a:gd name="connsiteY1420" fmla="*/ 0 h 2174272"/>
              <a:gd name="connsiteX1421" fmla="*/ 3177159 w 4682585"/>
              <a:gd name="connsiteY1421" fmla="*/ 0 h 2174272"/>
              <a:gd name="connsiteX1422" fmla="*/ 3177159 w 4682585"/>
              <a:gd name="connsiteY1422" fmla="*/ 154686 h 2174272"/>
              <a:gd name="connsiteX1423" fmla="*/ 3334893 w 4682585"/>
              <a:gd name="connsiteY1423" fmla="*/ 154686 h 2174272"/>
              <a:gd name="connsiteX1424" fmla="*/ 3334893 w 4682585"/>
              <a:gd name="connsiteY1424" fmla="*/ 0 h 2174272"/>
              <a:gd name="connsiteX1425" fmla="*/ 3344418 w 4682585"/>
              <a:gd name="connsiteY1425" fmla="*/ 0 h 2174272"/>
              <a:gd name="connsiteX1426" fmla="*/ 3344418 w 4682585"/>
              <a:gd name="connsiteY1426" fmla="*/ 154686 h 2174272"/>
              <a:gd name="connsiteX1427" fmla="*/ 3502152 w 4682585"/>
              <a:gd name="connsiteY1427" fmla="*/ 154686 h 2174272"/>
              <a:gd name="connsiteX1428" fmla="*/ 3502152 w 4682585"/>
              <a:gd name="connsiteY1428" fmla="*/ 0 h 2174272"/>
              <a:gd name="connsiteX1429" fmla="*/ 3511677 w 4682585"/>
              <a:gd name="connsiteY1429" fmla="*/ 0 h 2174272"/>
              <a:gd name="connsiteX1430" fmla="*/ 3511677 w 4682585"/>
              <a:gd name="connsiteY1430" fmla="*/ 154686 h 2174272"/>
              <a:gd name="connsiteX1431" fmla="*/ 3669411 w 4682585"/>
              <a:gd name="connsiteY1431" fmla="*/ 154686 h 2174272"/>
              <a:gd name="connsiteX1432" fmla="*/ 3669411 w 4682585"/>
              <a:gd name="connsiteY1432" fmla="*/ 0 h 2174272"/>
              <a:gd name="connsiteX1433" fmla="*/ 3678936 w 4682585"/>
              <a:gd name="connsiteY1433" fmla="*/ 0 h 2174272"/>
              <a:gd name="connsiteX1434" fmla="*/ 3678936 w 4682585"/>
              <a:gd name="connsiteY1434" fmla="*/ 154686 h 2174272"/>
              <a:gd name="connsiteX1435" fmla="*/ 3836766 w 4682585"/>
              <a:gd name="connsiteY1435" fmla="*/ 154686 h 2174272"/>
              <a:gd name="connsiteX1436" fmla="*/ 3836766 w 4682585"/>
              <a:gd name="connsiteY1436" fmla="*/ 0 h 2174272"/>
              <a:gd name="connsiteX1437" fmla="*/ 3846291 w 4682585"/>
              <a:gd name="connsiteY1437" fmla="*/ 0 h 2174272"/>
              <a:gd name="connsiteX1438" fmla="*/ 3846291 w 4682585"/>
              <a:gd name="connsiteY1438" fmla="*/ 154686 h 2174272"/>
              <a:gd name="connsiteX1439" fmla="*/ 4004025 w 4682585"/>
              <a:gd name="connsiteY1439" fmla="*/ 154686 h 2174272"/>
              <a:gd name="connsiteX1440" fmla="*/ 4004025 w 4682585"/>
              <a:gd name="connsiteY1440" fmla="*/ 0 h 2174272"/>
              <a:gd name="connsiteX1441" fmla="*/ 4013550 w 4682585"/>
              <a:gd name="connsiteY1441" fmla="*/ 0 h 2174272"/>
              <a:gd name="connsiteX1442" fmla="*/ 4013550 w 4682585"/>
              <a:gd name="connsiteY1442" fmla="*/ 154686 h 2174272"/>
              <a:gd name="connsiteX1443" fmla="*/ 4171284 w 4682585"/>
              <a:gd name="connsiteY1443" fmla="*/ 154686 h 2174272"/>
              <a:gd name="connsiteX1444" fmla="*/ 4171284 w 4682585"/>
              <a:gd name="connsiteY1444" fmla="*/ 0 h 2174272"/>
              <a:gd name="connsiteX1445" fmla="*/ 4180809 w 4682585"/>
              <a:gd name="connsiteY1445" fmla="*/ 0 h 2174272"/>
              <a:gd name="connsiteX1446" fmla="*/ 4180809 w 4682585"/>
              <a:gd name="connsiteY1446" fmla="*/ 154686 h 2174272"/>
              <a:gd name="connsiteX1447" fmla="*/ 4338543 w 4682585"/>
              <a:gd name="connsiteY1447" fmla="*/ 154686 h 2174272"/>
              <a:gd name="connsiteX1448" fmla="*/ 4338543 w 4682585"/>
              <a:gd name="connsiteY1448" fmla="*/ 0 h 2174272"/>
              <a:gd name="connsiteX1449" fmla="*/ 4348068 w 4682585"/>
              <a:gd name="connsiteY1449" fmla="*/ 0 h 2174272"/>
              <a:gd name="connsiteX1450" fmla="*/ 4348068 w 4682585"/>
              <a:gd name="connsiteY1450" fmla="*/ 154686 h 2174272"/>
              <a:gd name="connsiteX1451" fmla="*/ 4505801 w 4682585"/>
              <a:gd name="connsiteY1451" fmla="*/ 154686 h 2174272"/>
              <a:gd name="connsiteX1452" fmla="*/ 4505801 w 4682585"/>
              <a:gd name="connsiteY1452" fmla="*/ 0 h 2174272"/>
              <a:gd name="connsiteX1453" fmla="*/ 4515326 w 4682585"/>
              <a:gd name="connsiteY1453" fmla="*/ 0 h 2174272"/>
              <a:gd name="connsiteX1454" fmla="*/ 4515326 w 4682585"/>
              <a:gd name="connsiteY1454" fmla="*/ 154686 h 2174272"/>
              <a:gd name="connsiteX1455" fmla="*/ 4673060 w 4682585"/>
              <a:gd name="connsiteY1455" fmla="*/ 154686 h 2174272"/>
              <a:gd name="connsiteX1456" fmla="*/ 4673060 w 4682585"/>
              <a:gd name="connsiteY1456" fmla="*/ 0 h 2174272"/>
              <a:gd name="connsiteX1457" fmla="*/ 4682585 w 4682585"/>
              <a:gd name="connsiteY1457" fmla="*/ 0 h 2174272"/>
              <a:gd name="connsiteX1458" fmla="*/ 4682585 w 4682585"/>
              <a:gd name="connsiteY1458" fmla="*/ 2174272 h 2174272"/>
              <a:gd name="connsiteX1459" fmla="*/ 4673060 w 4682585"/>
              <a:gd name="connsiteY1459" fmla="*/ 2174272 h 2174272"/>
              <a:gd name="connsiteX1460" fmla="*/ 4673060 w 4682585"/>
              <a:gd name="connsiteY1460" fmla="*/ 2037588 h 2174272"/>
              <a:gd name="connsiteX1461" fmla="*/ 4515326 w 4682585"/>
              <a:gd name="connsiteY1461" fmla="*/ 2037588 h 2174272"/>
              <a:gd name="connsiteX1462" fmla="*/ 4515326 w 4682585"/>
              <a:gd name="connsiteY1462" fmla="*/ 2174272 h 2174272"/>
              <a:gd name="connsiteX1463" fmla="*/ 4505801 w 4682585"/>
              <a:gd name="connsiteY1463" fmla="*/ 2174272 h 2174272"/>
              <a:gd name="connsiteX1464" fmla="*/ 4505801 w 4682585"/>
              <a:gd name="connsiteY1464" fmla="*/ 2037588 h 2174272"/>
              <a:gd name="connsiteX1465" fmla="*/ 4348068 w 4682585"/>
              <a:gd name="connsiteY1465" fmla="*/ 2037588 h 2174272"/>
              <a:gd name="connsiteX1466" fmla="*/ 4348068 w 4682585"/>
              <a:gd name="connsiteY1466" fmla="*/ 2174272 h 2174272"/>
              <a:gd name="connsiteX1467" fmla="*/ 4338543 w 4682585"/>
              <a:gd name="connsiteY1467" fmla="*/ 2174272 h 2174272"/>
              <a:gd name="connsiteX1468" fmla="*/ 4338543 w 4682585"/>
              <a:gd name="connsiteY1468" fmla="*/ 2037588 h 2174272"/>
              <a:gd name="connsiteX1469" fmla="*/ 4180809 w 4682585"/>
              <a:gd name="connsiteY1469" fmla="*/ 2037588 h 2174272"/>
              <a:gd name="connsiteX1470" fmla="*/ 4180809 w 4682585"/>
              <a:gd name="connsiteY1470" fmla="*/ 2174272 h 2174272"/>
              <a:gd name="connsiteX1471" fmla="*/ 4171284 w 4682585"/>
              <a:gd name="connsiteY1471" fmla="*/ 2174272 h 2174272"/>
              <a:gd name="connsiteX1472" fmla="*/ 4171284 w 4682585"/>
              <a:gd name="connsiteY1472" fmla="*/ 2037588 h 2174272"/>
              <a:gd name="connsiteX1473" fmla="*/ 4013550 w 4682585"/>
              <a:gd name="connsiteY1473" fmla="*/ 2037588 h 2174272"/>
              <a:gd name="connsiteX1474" fmla="*/ 4013550 w 4682585"/>
              <a:gd name="connsiteY1474" fmla="*/ 2174272 h 2174272"/>
              <a:gd name="connsiteX1475" fmla="*/ 4004025 w 4682585"/>
              <a:gd name="connsiteY1475" fmla="*/ 2174272 h 2174272"/>
              <a:gd name="connsiteX1476" fmla="*/ 4004025 w 4682585"/>
              <a:gd name="connsiteY1476" fmla="*/ 2037588 h 2174272"/>
              <a:gd name="connsiteX1477" fmla="*/ 3846291 w 4682585"/>
              <a:gd name="connsiteY1477" fmla="*/ 2037588 h 2174272"/>
              <a:gd name="connsiteX1478" fmla="*/ 3846291 w 4682585"/>
              <a:gd name="connsiteY1478" fmla="*/ 2174272 h 2174272"/>
              <a:gd name="connsiteX1479" fmla="*/ 3836766 w 4682585"/>
              <a:gd name="connsiteY1479" fmla="*/ 2174272 h 2174272"/>
              <a:gd name="connsiteX1480" fmla="*/ 3836766 w 4682585"/>
              <a:gd name="connsiteY1480" fmla="*/ 2037588 h 2174272"/>
              <a:gd name="connsiteX1481" fmla="*/ 3678936 w 4682585"/>
              <a:gd name="connsiteY1481" fmla="*/ 2037588 h 2174272"/>
              <a:gd name="connsiteX1482" fmla="*/ 3678936 w 4682585"/>
              <a:gd name="connsiteY1482" fmla="*/ 2174272 h 2174272"/>
              <a:gd name="connsiteX1483" fmla="*/ 3669411 w 4682585"/>
              <a:gd name="connsiteY1483" fmla="*/ 2174272 h 2174272"/>
              <a:gd name="connsiteX1484" fmla="*/ 3669411 w 4682585"/>
              <a:gd name="connsiteY1484" fmla="*/ 2037588 h 2174272"/>
              <a:gd name="connsiteX1485" fmla="*/ 3511677 w 4682585"/>
              <a:gd name="connsiteY1485" fmla="*/ 2037588 h 2174272"/>
              <a:gd name="connsiteX1486" fmla="*/ 3511677 w 4682585"/>
              <a:gd name="connsiteY1486" fmla="*/ 2174272 h 2174272"/>
              <a:gd name="connsiteX1487" fmla="*/ 3502152 w 4682585"/>
              <a:gd name="connsiteY1487" fmla="*/ 2174272 h 2174272"/>
              <a:gd name="connsiteX1488" fmla="*/ 3502152 w 4682585"/>
              <a:gd name="connsiteY1488" fmla="*/ 2037588 h 2174272"/>
              <a:gd name="connsiteX1489" fmla="*/ 3344418 w 4682585"/>
              <a:gd name="connsiteY1489" fmla="*/ 2037588 h 2174272"/>
              <a:gd name="connsiteX1490" fmla="*/ 3344418 w 4682585"/>
              <a:gd name="connsiteY1490" fmla="*/ 2174272 h 2174272"/>
              <a:gd name="connsiteX1491" fmla="*/ 3334893 w 4682585"/>
              <a:gd name="connsiteY1491" fmla="*/ 2174272 h 2174272"/>
              <a:gd name="connsiteX1492" fmla="*/ 3334893 w 4682585"/>
              <a:gd name="connsiteY1492" fmla="*/ 2037588 h 2174272"/>
              <a:gd name="connsiteX1493" fmla="*/ 3177159 w 4682585"/>
              <a:gd name="connsiteY1493" fmla="*/ 2037588 h 2174272"/>
              <a:gd name="connsiteX1494" fmla="*/ 3177159 w 4682585"/>
              <a:gd name="connsiteY1494" fmla="*/ 2174272 h 2174272"/>
              <a:gd name="connsiteX1495" fmla="*/ 3167634 w 4682585"/>
              <a:gd name="connsiteY1495" fmla="*/ 2174272 h 2174272"/>
              <a:gd name="connsiteX1496" fmla="*/ 3167634 w 4682585"/>
              <a:gd name="connsiteY1496" fmla="*/ 2037588 h 2174272"/>
              <a:gd name="connsiteX1497" fmla="*/ 3009900 w 4682585"/>
              <a:gd name="connsiteY1497" fmla="*/ 2037588 h 2174272"/>
              <a:gd name="connsiteX1498" fmla="*/ 3009900 w 4682585"/>
              <a:gd name="connsiteY1498" fmla="*/ 2174272 h 2174272"/>
              <a:gd name="connsiteX1499" fmla="*/ 3000375 w 4682585"/>
              <a:gd name="connsiteY1499" fmla="*/ 2174272 h 2174272"/>
              <a:gd name="connsiteX1500" fmla="*/ 3000375 w 4682585"/>
              <a:gd name="connsiteY1500" fmla="*/ 2037588 h 2174272"/>
              <a:gd name="connsiteX1501" fmla="*/ 2842641 w 4682585"/>
              <a:gd name="connsiteY1501" fmla="*/ 2037588 h 2174272"/>
              <a:gd name="connsiteX1502" fmla="*/ 2842641 w 4682585"/>
              <a:gd name="connsiteY1502" fmla="*/ 2174272 h 2174272"/>
              <a:gd name="connsiteX1503" fmla="*/ 2833116 w 4682585"/>
              <a:gd name="connsiteY1503" fmla="*/ 2174272 h 2174272"/>
              <a:gd name="connsiteX1504" fmla="*/ 2833116 w 4682585"/>
              <a:gd name="connsiteY1504" fmla="*/ 2037588 h 2174272"/>
              <a:gd name="connsiteX1505" fmla="*/ 2675382 w 4682585"/>
              <a:gd name="connsiteY1505" fmla="*/ 2037588 h 2174272"/>
              <a:gd name="connsiteX1506" fmla="*/ 2675382 w 4682585"/>
              <a:gd name="connsiteY1506" fmla="*/ 2174272 h 2174272"/>
              <a:gd name="connsiteX1507" fmla="*/ 2665857 w 4682585"/>
              <a:gd name="connsiteY1507" fmla="*/ 2174272 h 2174272"/>
              <a:gd name="connsiteX1508" fmla="*/ 2665857 w 4682585"/>
              <a:gd name="connsiteY1508" fmla="*/ 2037588 h 2174272"/>
              <a:gd name="connsiteX1509" fmla="*/ 2508123 w 4682585"/>
              <a:gd name="connsiteY1509" fmla="*/ 2037588 h 2174272"/>
              <a:gd name="connsiteX1510" fmla="*/ 2508123 w 4682585"/>
              <a:gd name="connsiteY1510" fmla="*/ 2174272 h 2174272"/>
              <a:gd name="connsiteX1511" fmla="*/ 2498598 w 4682585"/>
              <a:gd name="connsiteY1511" fmla="*/ 2174272 h 2174272"/>
              <a:gd name="connsiteX1512" fmla="*/ 2498598 w 4682585"/>
              <a:gd name="connsiteY1512" fmla="*/ 2037588 h 2174272"/>
              <a:gd name="connsiteX1513" fmla="*/ 2340864 w 4682585"/>
              <a:gd name="connsiteY1513" fmla="*/ 2037588 h 2174272"/>
              <a:gd name="connsiteX1514" fmla="*/ 2340864 w 4682585"/>
              <a:gd name="connsiteY1514" fmla="*/ 2174272 h 2174272"/>
              <a:gd name="connsiteX1515" fmla="*/ 2331339 w 4682585"/>
              <a:gd name="connsiteY1515" fmla="*/ 2174272 h 2174272"/>
              <a:gd name="connsiteX1516" fmla="*/ 2331339 w 4682585"/>
              <a:gd name="connsiteY1516" fmla="*/ 2037588 h 2174272"/>
              <a:gd name="connsiteX1517" fmla="*/ 2173510 w 4682585"/>
              <a:gd name="connsiteY1517" fmla="*/ 2037588 h 2174272"/>
              <a:gd name="connsiteX1518" fmla="*/ 2173510 w 4682585"/>
              <a:gd name="connsiteY1518" fmla="*/ 2174272 h 2174272"/>
              <a:gd name="connsiteX1519" fmla="*/ 2163985 w 4682585"/>
              <a:gd name="connsiteY1519" fmla="*/ 2174272 h 2174272"/>
              <a:gd name="connsiteX1520" fmla="*/ 2163985 w 4682585"/>
              <a:gd name="connsiteY1520" fmla="*/ 2037588 h 2174272"/>
              <a:gd name="connsiteX1521" fmla="*/ 2006251 w 4682585"/>
              <a:gd name="connsiteY1521" fmla="*/ 2037588 h 2174272"/>
              <a:gd name="connsiteX1522" fmla="*/ 2006251 w 4682585"/>
              <a:gd name="connsiteY1522" fmla="*/ 2174272 h 2174272"/>
              <a:gd name="connsiteX1523" fmla="*/ 1996726 w 4682585"/>
              <a:gd name="connsiteY1523" fmla="*/ 2174272 h 2174272"/>
              <a:gd name="connsiteX1524" fmla="*/ 1996726 w 4682585"/>
              <a:gd name="connsiteY1524" fmla="*/ 2037588 h 2174272"/>
              <a:gd name="connsiteX1525" fmla="*/ 1838992 w 4682585"/>
              <a:gd name="connsiteY1525" fmla="*/ 2037588 h 2174272"/>
              <a:gd name="connsiteX1526" fmla="*/ 1838992 w 4682585"/>
              <a:gd name="connsiteY1526" fmla="*/ 2174272 h 2174272"/>
              <a:gd name="connsiteX1527" fmla="*/ 1829467 w 4682585"/>
              <a:gd name="connsiteY1527" fmla="*/ 2174272 h 2174272"/>
              <a:gd name="connsiteX1528" fmla="*/ 1829467 w 4682585"/>
              <a:gd name="connsiteY1528" fmla="*/ 2037588 h 2174272"/>
              <a:gd name="connsiteX1529" fmla="*/ 1671733 w 4682585"/>
              <a:gd name="connsiteY1529" fmla="*/ 2037588 h 2174272"/>
              <a:gd name="connsiteX1530" fmla="*/ 1671733 w 4682585"/>
              <a:gd name="connsiteY1530" fmla="*/ 2174272 h 2174272"/>
              <a:gd name="connsiteX1531" fmla="*/ 1662208 w 4682585"/>
              <a:gd name="connsiteY1531" fmla="*/ 2174272 h 2174272"/>
              <a:gd name="connsiteX1532" fmla="*/ 1662208 w 4682585"/>
              <a:gd name="connsiteY1532" fmla="*/ 2037588 h 2174272"/>
              <a:gd name="connsiteX1533" fmla="*/ 1504474 w 4682585"/>
              <a:gd name="connsiteY1533" fmla="*/ 2037588 h 2174272"/>
              <a:gd name="connsiteX1534" fmla="*/ 1504474 w 4682585"/>
              <a:gd name="connsiteY1534" fmla="*/ 2174272 h 2174272"/>
              <a:gd name="connsiteX1535" fmla="*/ 1494949 w 4682585"/>
              <a:gd name="connsiteY1535" fmla="*/ 2174272 h 2174272"/>
              <a:gd name="connsiteX1536" fmla="*/ 1494949 w 4682585"/>
              <a:gd name="connsiteY1536" fmla="*/ 2037588 h 2174272"/>
              <a:gd name="connsiteX1537" fmla="*/ 1337215 w 4682585"/>
              <a:gd name="connsiteY1537" fmla="*/ 2037588 h 2174272"/>
              <a:gd name="connsiteX1538" fmla="*/ 1337215 w 4682585"/>
              <a:gd name="connsiteY1538" fmla="*/ 2174272 h 2174272"/>
              <a:gd name="connsiteX1539" fmla="*/ 1327690 w 4682585"/>
              <a:gd name="connsiteY1539" fmla="*/ 2174272 h 2174272"/>
              <a:gd name="connsiteX1540" fmla="*/ 1327690 w 4682585"/>
              <a:gd name="connsiteY1540" fmla="*/ 2037588 h 2174272"/>
              <a:gd name="connsiteX1541" fmla="*/ 1169956 w 4682585"/>
              <a:gd name="connsiteY1541" fmla="*/ 2037588 h 2174272"/>
              <a:gd name="connsiteX1542" fmla="*/ 1169956 w 4682585"/>
              <a:gd name="connsiteY1542" fmla="*/ 2174272 h 2174272"/>
              <a:gd name="connsiteX1543" fmla="*/ 1160431 w 4682585"/>
              <a:gd name="connsiteY1543" fmla="*/ 2174272 h 2174272"/>
              <a:gd name="connsiteX1544" fmla="*/ 1160431 w 4682585"/>
              <a:gd name="connsiteY1544" fmla="*/ 2037588 h 2174272"/>
              <a:gd name="connsiteX1545" fmla="*/ 1002697 w 4682585"/>
              <a:gd name="connsiteY1545" fmla="*/ 2037588 h 2174272"/>
              <a:gd name="connsiteX1546" fmla="*/ 1002697 w 4682585"/>
              <a:gd name="connsiteY1546" fmla="*/ 2174272 h 2174272"/>
              <a:gd name="connsiteX1547" fmla="*/ 993172 w 4682585"/>
              <a:gd name="connsiteY1547" fmla="*/ 2174272 h 2174272"/>
              <a:gd name="connsiteX1548" fmla="*/ 993172 w 4682585"/>
              <a:gd name="connsiteY1548" fmla="*/ 2037588 h 2174272"/>
              <a:gd name="connsiteX1549" fmla="*/ 835438 w 4682585"/>
              <a:gd name="connsiteY1549" fmla="*/ 2037588 h 2174272"/>
              <a:gd name="connsiteX1550" fmla="*/ 835438 w 4682585"/>
              <a:gd name="connsiteY1550" fmla="*/ 2174272 h 2174272"/>
              <a:gd name="connsiteX1551" fmla="*/ 825913 w 4682585"/>
              <a:gd name="connsiteY1551" fmla="*/ 2174272 h 2174272"/>
              <a:gd name="connsiteX1552" fmla="*/ 825913 w 4682585"/>
              <a:gd name="connsiteY1552" fmla="*/ 2037588 h 2174272"/>
              <a:gd name="connsiteX1553" fmla="*/ 668179 w 4682585"/>
              <a:gd name="connsiteY1553" fmla="*/ 2037588 h 2174272"/>
              <a:gd name="connsiteX1554" fmla="*/ 668179 w 4682585"/>
              <a:gd name="connsiteY1554" fmla="*/ 2174272 h 2174272"/>
              <a:gd name="connsiteX1555" fmla="*/ 658654 w 4682585"/>
              <a:gd name="connsiteY1555" fmla="*/ 2174272 h 2174272"/>
              <a:gd name="connsiteX1556" fmla="*/ 658654 w 4682585"/>
              <a:gd name="connsiteY1556" fmla="*/ 2037588 h 2174272"/>
              <a:gd name="connsiteX1557" fmla="*/ 500920 w 4682585"/>
              <a:gd name="connsiteY1557" fmla="*/ 2037588 h 2174272"/>
              <a:gd name="connsiteX1558" fmla="*/ 500920 w 4682585"/>
              <a:gd name="connsiteY1558" fmla="*/ 2174272 h 2174272"/>
              <a:gd name="connsiteX1559" fmla="*/ 491395 w 4682585"/>
              <a:gd name="connsiteY1559" fmla="*/ 2174272 h 2174272"/>
              <a:gd name="connsiteX1560" fmla="*/ 491395 w 4682585"/>
              <a:gd name="connsiteY1560" fmla="*/ 2037588 h 2174272"/>
              <a:gd name="connsiteX1561" fmla="*/ 333566 w 4682585"/>
              <a:gd name="connsiteY1561" fmla="*/ 2037588 h 2174272"/>
              <a:gd name="connsiteX1562" fmla="*/ 333566 w 4682585"/>
              <a:gd name="connsiteY1562" fmla="*/ 2174272 h 2174272"/>
              <a:gd name="connsiteX1563" fmla="*/ 324041 w 4682585"/>
              <a:gd name="connsiteY1563" fmla="*/ 2174272 h 2174272"/>
              <a:gd name="connsiteX1564" fmla="*/ 324041 w 4682585"/>
              <a:gd name="connsiteY1564" fmla="*/ 2037588 h 2174272"/>
              <a:gd name="connsiteX1565" fmla="*/ 166307 w 4682585"/>
              <a:gd name="connsiteY1565" fmla="*/ 2037588 h 2174272"/>
              <a:gd name="connsiteX1566" fmla="*/ 166307 w 4682585"/>
              <a:gd name="connsiteY1566" fmla="*/ 2174272 h 2174272"/>
              <a:gd name="connsiteX1567" fmla="*/ 156782 w 4682585"/>
              <a:gd name="connsiteY1567" fmla="*/ 2174272 h 2174272"/>
              <a:gd name="connsiteX1568" fmla="*/ 156782 w 4682585"/>
              <a:gd name="connsiteY1568" fmla="*/ 2037588 h 2174272"/>
              <a:gd name="connsiteX1569" fmla="*/ 9525 w 4682585"/>
              <a:gd name="connsiteY1569" fmla="*/ 2037588 h 2174272"/>
              <a:gd name="connsiteX1570" fmla="*/ 9525 w 4682585"/>
              <a:gd name="connsiteY1570" fmla="*/ 2174272 h 2174272"/>
              <a:gd name="connsiteX1571" fmla="*/ 0 w 4682585"/>
              <a:gd name="connsiteY1571" fmla="*/ 2174272 h 2174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</a:cxnLst>
            <a:rect l="l" t="t" r="r" b="b"/>
            <a:pathLst>
              <a:path w="15164" h="6460">
                <a:moveTo>
                  <a:pt x="15133" y="6460"/>
                </a:moveTo>
                <a:lnTo>
                  <a:pt x="15164" y="6460"/>
                </a:lnTo>
                <a:lnTo>
                  <a:pt x="15164" y="6460"/>
                </a:lnTo>
                <a:lnTo>
                  <a:pt x="15133" y="6460"/>
                </a:lnTo>
                <a:lnTo>
                  <a:pt x="15133" y="6460"/>
                </a:lnTo>
                <a:close/>
                <a:moveTo>
                  <a:pt x="14592" y="6460"/>
                </a:moveTo>
                <a:lnTo>
                  <a:pt x="14622" y="6460"/>
                </a:lnTo>
                <a:lnTo>
                  <a:pt x="14622" y="6460"/>
                </a:lnTo>
                <a:lnTo>
                  <a:pt x="14592" y="6460"/>
                </a:lnTo>
                <a:lnTo>
                  <a:pt x="14592" y="6460"/>
                </a:lnTo>
                <a:close/>
                <a:moveTo>
                  <a:pt x="14050" y="6460"/>
                </a:moveTo>
                <a:lnTo>
                  <a:pt x="14081" y="6460"/>
                </a:lnTo>
                <a:lnTo>
                  <a:pt x="14081" y="6460"/>
                </a:lnTo>
                <a:lnTo>
                  <a:pt x="14050" y="6460"/>
                </a:lnTo>
                <a:lnTo>
                  <a:pt x="14050" y="6460"/>
                </a:lnTo>
                <a:close/>
                <a:moveTo>
                  <a:pt x="13539" y="5590"/>
                </a:moveTo>
                <a:lnTo>
                  <a:pt x="13539" y="6026"/>
                </a:lnTo>
                <a:lnTo>
                  <a:pt x="14050" y="6026"/>
                </a:lnTo>
                <a:lnTo>
                  <a:pt x="14050" y="5590"/>
                </a:lnTo>
                <a:lnTo>
                  <a:pt x="13539" y="5590"/>
                </a:lnTo>
                <a:close/>
                <a:moveTo>
                  <a:pt x="12997" y="5590"/>
                </a:moveTo>
                <a:lnTo>
                  <a:pt x="12997" y="6026"/>
                </a:lnTo>
                <a:lnTo>
                  <a:pt x="13508" y="6026"/>
                </a:lnTo>
                <a:lnTo>
                  <a:pt x="13508" y="5590"/>
                </a:lnTo>
                <a:lnTo>
                  <a:pt x="12997" y="5590"/>
                </a:lnTo>
                <a:close/>
                <a:moveTo>
                  <a:pt x="12456" y="5590"/>
                </a:moveTo>
                <a:lnTo>
                  <a:pt x="12456" y="6026"/>
                </a:lnTo>
                <a:lnTo>
                  <a:pt x="12967" y="6026"/>
                </a:lnTo>
                <a:lnTo>
                  <a:pt x="12967" y="5590"/>
                </a:lnTo>
                <a:lnTo>
                  <a:pt x="12456" y="5590"/>
                </a:lnTo>
                <a:close/>
                <a:moveTo>
                  <a:pt x="11914" y="5590"/>
                </a:moveTo>
                <a:lnTo>
                  <a:pt x="11914" y="6026"/>
                </a:lnTo>
                <a:lnTo>
                  <a:pt x="12425" y="6026"/>
                </a:lnTo>
                <a:lnTo>
                  <a:pt x="12425" y="5590"/>
                </a:lnTo>
                <a:lnTo>
                  <a:pt x="11914" y="5590"/>
                </a:lnTo>
                <a:close/>
                <a:moveTo>
                  <a:pt x="11372" y="5590"/>
                </a:moveTo>
                <a:lnTo>
                  <a:pt x="11372" y="6026"/>
                </a:lnTo>
                <a:lnTo>
                  <a:pt x="11883" y="6026"/>
                </a:lnTo>
                <a:lnTo>
                  <a:pt x="11883" y="5590"/>
                </a:lnTo>
                <a:lnTo>
                  <a:pt x="11372" y="5590"/>
                </a:lnTo>
                <a:close/>
                <a:moveTo>
                  <a:pt x="10831" y="5590"/>
                </a:moveTo>
                <a:lnTo>
                  <a:pt x="10831" y="6026"/>
                </a:lnTo>
                <a:lnTo>
                  <a:pt x="11341" y="6026"/>
                </a:lnTo>
                <a:lnTo>
                  <a:pt x="11341" y="5590"/>
                </a:lnTo>
                <a:lnTo>
                  <a:pt x="10831" y="5590"/>
                </a:lnTo>
                <a:close/>
                <a:moveTo>
                  <a:pt x="10289" y="5590"/>
                </a:moveTo>
                <a:lnTo>
                  <a:pt x="10289" y="6026"/>
                </a:lnTo>
                <a:lnTo>
                  <a:pt x="10800" y="6026"/>
                </a:lnTo>
                <a:lnTo>
                  <a:pt x="10800" y="5590"/>
                </a:lnTo>
                <a:lnTo>
                  <a:pt x="10289" y="5590"/>
                </a:lnTo>
                <a:close/>
                <a:moveTo>
                  <a:pt x="9747" y="5590"/>
                </a:moveTo>
                <a:lnTo>
                  <a:pt x="9747" y="6026"/>
                </a:lnTo>
                <a:lnTo>
                  <a:pt x="10258" y="6026"/>
                </a:lnTo>
                <a:lnTo>
                  <a:pt x="10258" y="5590"/>
                </a:lnTo>
                <a:lnTo>
                  <a:pt x="9747" y="5590"/>
                </a:lnTo>
                <a:close/>
                <a:moveTo>
                  <a:pt x="9206" y="5590"/>
                </a:moveTo>
                <a:lnTo>
                  <a:pt x="9206" y="6026"/>
                </a:lnTo>
                <a:lnTo>
                  <a:pt x="9716" y="6026"/>
                </a:lnTo>
                <a:lnTo>
                  <a:pt x="9716" y="5590"/>
                </a:lnTo>
                <a:lnTo>
                  <a:pt x="9206" y="5590"/>
                </a:lnTo>
                <a:close/>
                <a:moveTo>
                  <a:pt x="8664" y="5590"/>
                </a:moveTo>
                <a:lnTo>
                  <a:pt x="8664" y="6026"/>
                </a:lnTo>
                <a:lnTo>
                  <a:pt x="9175" y="6026"/>
                </a:lnTo>
                <a:lnTo>
                  <a:pt x="9175" y="5590"/>
                </a:lnTo>
                <a:lnTo>
                  <a:pt x="8664" y="5590"/>
                </a:lnTo>
                <a:close/>
                <a:moveTo>
                  <a:pt x="8122" y="5590"/>
                </a:moveTo>
                <a:lnTo>
                  <a:pt x="8122" y="6026"/>
                </a:lnTo>
                <a:lnTo>
                  <a:pt x="8633" y="6026"/>
                </a:lnTo>
                <a:lnTo>
                  <a:pt x="8633" y="5590"/>
                </a:lnTo>
                <a:lnTo>
                  <a:pt x="8122" y="5590"/>
                </a:lnTo>
                <a:close/>
                <a:moveTo>
                  <a:pt x="7581" y="5590"/>
                </a:moveTo>
                <a:lnTo>
                  <a:pt x="7581" y="6026"/>
                </a:lnTo>
                <a:lnTo>
                  <a:pt x="8091" y="6026"/>
                </a:lnTo>
                <a:lnTo>
                  <a:pt x="8091" y="5590"/>
                </a:lnTo>
                <a:lnTo>
                  <a:pt x="7581" y="5590"/>
                </a:lnTo>
                <a:close/>
                <a:moveTo>
                  <a:pt x="7039" y="5590"/>
                </a:moveTo>
                <a:lnTo>
                  <a:pt x="7039" y="6026"/>
                </a:lnTo>
                <a:lnTo>
                  <a:pt x="7550" y="6026"/>
                </a:lnTo>
                <a:lnTo>
                  <a:pt x="7550" y="5590"/>
                </a:lnTo>
                <a:lnTo>
                  <a:pt x="7039" y="5590"/>
                </a:lnTo>
                <a:close/>
                <a:moveTo>
                  <a:pt x="6497" y="5590"/>
                </a:moveTo>
                <a:lnTo>
                  <a:pt x="6497" y="6026"/>
                </a:lnTo>
                <a:lnTo>
                  <a:pt x="7008" y="6026"/>
                </a:lnTo>
                <a:lnTo>
                  <a:pt x="7008" y="5590"/>
                </a:lnTo>
                <a:lnTo>
                  <a:pt x="6497" y="5590"/>
                </a:lnTo>
                <a:close/>
                <a:moveTo>
                  <a:pt x="5955" y="5590"/>
                </a:moveTo>
                <a:lnTo>
                  <a:pt x="5955" y="6026"/>
                </a:lnTo>
                <a:lnTo>
                  <a:pt x="6466" y="6026"/>
                </a:lnTo>
                <a:lnTo>
                  <a:pt x="6466" y="5590"/>
                </a:lnTo>
                <a:lnTo>
                  <a:pt x="5955" y="5590"/>
                </a:lnTo>
                <a:close/>
                <a:moveTo>
                  <a:pt x="5414" y="5590"/>
                </a:moveTo>
                <a:lnTo>
                  <a:pt x="5414" y="6026"/>
                </a:lnTo>
                <a:lnTo>
                  <a:pt x="5925" y="6026"/>
                </a:lnTo>
                <a:lnTo>
                  <a:pt x="5925" y="5590"/>
                </a:lnTo>
                <a:lnTo>
                  <a:pt x="5414" y="5590"/>
                </a:lnTo>
                <a:close/>
                <a:moveTo>
                  <a:pt x="4872" y="5590"/>
                </a:moveTo>
                <a:lnTo>
                  <a:pt x="4872" y="6026"/>
                </a:lnTo>
                <a:lnTo>
                  <a:pt x="5383" y="6026"/>
                </a:lnTo>
                <a:lnTo>
                  <a:pt x="5383" y="5590"/>
                </a:lnTo>
                <a:lnTo>
                  <a:pt x="4872" y="5590"/>
                </a:lnTo>
                <a:close/>
                <a:moveTo>
                  <a:pt x="4330" y="5590"/>
                </a:moveTo>
                <a:lnTo>
                  <a:pt x="4330" y="6026"/>
                </a:lnTo>
                <a:lnTo>
                  <a:pt x="4841" y="6026"/>
                </a:lnTo>
                <a:lnTo>
                  <a:pt x="4841" y="5590"/>
                </a:lnTo>
                <a:lnTo>
                  <a:pt x="4330" y="5590"/>
                </a:lnTo>
                <a:close/>
                <a:moveTo>
                  <a:pt x="3789" y="5590"/>
                </a:moveTo>
                <a:lnTo>
                  <a:pt x="3789" y="6026"/>
                </a:lnTo>
                <a:lnTo>
                  <a:pt x="4300" y="6026"/>
                </a:lnTo>
                <a:lnTo>
                  <a:pt x="4300" y="5590"/>
                </a:lnTo>
                <a:lnTo>
                  <a:pt x="3789" y="5590"/>
                </a:lnTo>
                <a:close/>
                <a:moveTo>
                  <a:pt x="3247" y="5590"/>
                </a:moveTo>
                <a:lnTo>
                  <a:pt x="3247" y="6026"/>
                </a:lnTo>
                <a:lnTo>
                  <a:pt x="3758" y="6026"/>
                </a:lnTo>
                <a:lnTo>
                  <a:pt x="3758" y="5590"/>
                </a:lnTo>
                <a:lnTo>
                  <a:pt x="3247" y="5590"/>
                </a:lnTo>
                <a:close/>
                <a:moveTo>
                  <a:pt x="2705" y="5590"/>
                </a:moveTo>
                <a:lnTo>
                  <a:pt x="2705" y="6026"/>
                </a:lnTo>
                <a:lnTo>
                  <a:pt x="3216" y="6026"/>
                </a:lnTo>
                <a:lnTo>
                  <a:pt x="3216" y="5590"/>
                </a:lnTo>
                <a:lnTo>
                  <a:pt x="2705" y="5590"/>
                </a:lnTo>
                <a:close/>
                <a:moveTo>
                  <a:pt x="2164" y="5590"/>
                </a:moveTo>
                <a:lnTo>
                  <a:pt x="2164" y="6026"/>
                </a:lnTo>
                <a:lnTo>
                  <a:pt x="2675" y="6026"/>
                </a:lnTo>
                <a:lnTo>
                  <a:pt x="2675" y="5590"/>
                </a:lnTo>
                <a:lnTo>
                  <a:pt x="2164" y="5590"/>
                </a:lnTo>
                <a:close/>
                <a:moveTo>
                  <a:pt x="1622" y="5590"/>
                </a:moveTo>
                <a:lnTo>
                  <a:pt x="1622" y="6026"/>
                </a:lnTo>
                <a:lnTo>
                  <a:pt x="2133" y="6026"/>
                </a:lnTo>
                <a:lnTo>
                  <a:pt x="2133" y="5590"/>
                </a:lnTo>
                <a:lnTo>
                  <a:pt x="1622" y="5590"/>
                </a:lnTo>
                <a:close/>
                <a:moveTo>
                  <a:pt x="1080" y="5590"/>
                </a:moveTo>
                <a:lnTo>
                  <a:pt x="1080" y="6026"/>
                </a:lnTo>
                <a:lnTo>
                  <a:pt x="1591" y="6026"/>
                </a:lnTo>
                <a:lnTo>
                  <a:pt x="1591" y="5590"/>
                </a:lnTo>
                <a:lnTo>
                  <a:pt x="1080" y="5590"/>
                </a:lnTo>
                <a:close/>
                <a:moveTo>
                  <a:pt x="539" y="5590"/>
                </a:moveTo>
                <a:lnTo>
                  <a:pt x="539" y="6026"/>
                </a:lnTo>
                <a:lnTo>
                  <a:pt x="1049" y="6026"/>
                </a:lnTo>
                <a:lnTo>
                  <a:pt x="1049" y="5590"/>
                </a:lnTo>
                <a:lnTo>
                  <a:pt x="539" y="5590"/>
                </a:lnTo>
                <a:close/>
                <a:moveTo>
                  <a:pt x="31" y="5590"/>
                </a:moveTo>
                <a:lnTo>
                  <a:pt x="31" y="6026"/>
                </a:lnTo>
                <a:lnTo>
                  <a:pt x="508" y="6026"/>
                </a:lnTo>
                <a:lnTo>
                  <a:pt x="508" y="5590"/>
                </a:lnTo>
                <a:lnTo>
                  <a:pt x="31" y="5590"/>
                </a:lnTo>
                <a:close/>
                <a:moveTo>
                  <a:pt x="14081" y="5126"/>
                </a:moveTo>
                <a:lnTo>
                  <a:pt x="14081" y="5562"/>
                </a:lnTo>
                <a:lnTo>
                  <a:pt x="14592" y="5562"/>
                </a:lnTo>
                <a:lnTo>
                  <a:pt x="14592" y="5126"/>
                </a:lnTo>
                <a:lnTo>
                  <a:pt x="14081" y="5126"/>
                </a:lnTo>
                <a:close/>
                <a:moveTo>
                  <a:pt x="13539" y="5126"/>
                </a:moveTo>
                <a:lnTo>
                  <a:pt x="13539" y="5562"/>
                </a:lnTo>
                <a:lnTo>
                  <a:pt x="14050" y="5562"/>
                </a:lnTo>
                <a:lnTo>
                  <a:pt x="14050" y="5126"/>
                </a:lnTo>
                <a:lnTo>
                  <a:pt x="13539" y="5126"/>
                </a:lnTo>
                <a:close/>
                <a:moveTo>
                  <a:pt x="12997" y="5126"/>
                </a:moveTo>
                <a:lnTo>
                  <a:pt x="12997" y="5562"/>
                </a:lnTo>
                <a:lnTo>
                  <a:pt x="13508" y="5562"/>
                </a:lnTo>
                <a:lnTo>
                  <a:pt x="13508" y="5126"/>
                </a:lnTo>
                <a:lnTo>
                  <a:pt x="12997" y="5126"/>
                </a:lnTo>
                <a:close/>
                <a:moveTo>
                  <a:pt x="12456" y="5126"/>
                </a:moveTo>
                <a:lnTo>
                  <a:pt x="12456" y="5562"/>
                </a:lnTo>
                <a:lnTo>
                  <a:pt x="12967" y="5562"/>
                </a:lnTo>
                <a:lnTo>
                  <a:pt x="12967" y="5126"/>
                </a:lnTo>
                <a:lnTo>
                  <a:pt x="12456" y="5126"/>
                </a:lnTo>
                <a:close/>
                <a:moveTo>
                  <a:pt x="11914" y="5126"/>
                </a:moveTo>
                <a:lnTo>
                  <a:pt x="11914" y="5562"/>
                </a:lnTo>
                <a:lnTo>
                  <a:pt x="12425" y="5562"/>
                </a:lnTo>
                <a:lnTo>
                  <a:pt x="12425" y="5126"/>
                </a:lnTo>
                <a:lnTo>
                  <a:pt x="11914" y="5126"/>
                </a:lnTo>
                <a:close/>
                <a:moveTo>
                  <a:pt x="11372" y="5126"/>
                </a:moveTo>
                <a:lnTo>
                  <a:pt x="11372" y="5562"/>
                </a:lnTo>
                <a:lnTo>
                  <a:pt x="11883" y="5562"/>
                </a:lnTo>
                <a:lnTo>
                  <a:pt x="11883" y="5126"/>
                </a:lnTo>
                <a:lnTo>
                  <a:pt x="11372" y="5126"/>
                </a:lnTo>
                <a:close/>
                <a:moveTo>
                  <a:pt x="10831" y="5126"/>
                </a:moveTo>
                <a:lnTo>
                  <a:pt x="10831" y="5562"/>
                </a:lnTo>
                <a:lnTo>
                  <a:pt x="11341" y="5562"/>
                </a:lnTo>
                <a:lnTo>
                  <a:pt x="11341" y="5126"/>
                </a:lnTo>
                <a:lnTo>
                  <a:pt x="10831" y="5126"/>
                </a:lnTo>
                <a:close/>
                <a:moveTo>
                  <a:pt x="10289" y="5126"/>
                </a:moveTo>
                <a:lnTo>
                  <a:pt x="10289" y="5562"/>
                </a:lnTo>
                <a:lnTo>
                  <a:pt x="10800" y="5562"/>
                </a:lnTo>
                <a:lnTo>
                  <a:pt x="10800" y="5126"/>
                </a:lnTo>
                <a:lnTo>
                  <a:pt x="10289" y="5126"/>
                </a:lnTo>
                <a:close/>
                <a:moveTo>
                  <a:pt x="9747" y="5126"/>
                </a:moveTo>
                <a:lnTo>
                  <a:pt x="9747" y="5562"/>
                </a:lnTo>
                <a:lnTo>
                  <a:pt x="10258" y="5562"/>
                </a:lnTo>
                <a:lnTo>
                  <a:pt x="10258" y="5126"/>
                </a:lnTo>
                <a:lnTo>
                  <a:pt x="9747" y="5126"/>
                </a:lnTo>
                <a:close/>
                <a:moveTo>
                  <a:pt x="9206" y="5126"/>
                </a:moveTo>
                <a:lnTo>
                  <a:pt x="9206" y="5562"/>
                </a:lnTo>
                <a:lnTo>
                  <a:pt x="9716" y="5562"/>
                </a:lnTo>
                <a:lnTo>
                  <a:pt x="9716" y="5126"/>
                </a:lnTo>
                <a:lnTo>
                  <a:pt x="9206" y="5126"/>
                </a:lnTo>
                <a:close/>
                <a:moveTo>
                  <a:pt x="8664" y="5126"/>
                </a:moveTo>
                <a:lnTo>
                  <a:pt x="8664" y="5562"/>
                </a:lnTo>
                <a:lnTo>
                  <a:pt x="9175" y="5562"/>
                </a:lnTo>
                <a:lnTo>
                  <a:pt x="9175" y="5126"/>
                </a:lnTo>
                <a:lnTo>
                  <a:pt x="8664" y="5126"/>
                </a:lnTo>
                <a:close/>
                <a:moveTo>
                  <a:pt x="8122" y="5126"/>
                </a:moveTo>
                <a:lnTo>
                  <a:pt x="8122" y="5562"/>
                </a:lnTo>
                <a:lnTo>
                  <a:pt x="8633" y="5562"/>
                </a:lnTo>
                <a:lnTo>
                  <a:pt x="8633" y="5126"/>
                </a:lnTo>
                <a:lnTo>
                  <a:pt x="8122" y="5126"/>
                </a:lnTo>
                <a:close/>
                <a:moveTo>
                  <a:pt x="7581" y="5126"/>
                </a:moveTo>
                <a:lnTo>
                  <a:pt x="7581" y="5562"/>
                </a:lnTo>
                <a:lnTo>
                  <a:pt x="8091" y="5562"/>
                </a:lnTo>
                <a:lnTo>
                  <a:pt x="8091" y="5126"/>
                </a:lnTo>
                <a:lnTo>
                  <a:pt x="7581" y="5126"/>
                </a:lnTo>
                <a:close/>
                <a:moveTo>
                  <a:pt x="7039" y="5126"/>
                </a:moveTo>
                <a:lnTo>
                  <a:pt x="7039" y="5562"/>
                </a:lnTo>
                <a:lnTo>
                  <a:pt x="7550" y="5562"/>
                </a:lnTo>
                <a:lnTo>
                  <a:pt x="7550" y="5126"/>
                </a:lnTo>
                <a:lnTo>
                  <a:pt x="7039" y="5126"/>
                </a:lnTo>
                <a:close/>
                <a:moveTo>
                  <a:pt x="6497" y="5126"/>
                </a:moveTo>
                <a:lnTo>
                  <a:pt x="6497" y="5562"/>
                </a:lnTo>
                <a:lnTo>
                  <a:pt x="7008" y="5562"/>
                </a:lnTo>
                <a:lnTo>
                  <a:pt x="7008" y="5126"/>
                </a:lnTo>
                <a:lnTo>
                  <a:pt x="6497" y="5126"/>
                </a:lnTo>
                <a:close/>
                <a:moveTo>
                  <a:pt x="5955" y="5126"/>
                </a:moveTo>
                <a:lnTo>
                  <a:pt x="5955" y="5562"/>
                </a:lnTo>
                <a:lnTo>
                  <a:pt x="6466" y="5562"/>
                </a:lnTo>
                <a:lnTo>
                  <a:pt x="6466" y="5126"/>
                </a:lnTo>
                <a:lnTo>
                  <a:pt x="5955" y="5126"/>
                </a:lnTo>
                <a:close/>
                <a:moveTo>
                  <a:pt x="5414" y="5126"/>
                </a:moveTo>
                <a:lnTo>
                  <a:pt x="5414" y="5562"/>
                </a:lnTo>
                <a:lnTo>
                  <a:pt x="5925" y="5562"/>
                </a:lnTo>
                <a:lnTo>
                  <a:pt x="5925" y="5126"/>
                </a:lnTo>
                <a:lnTo>
                  <a:pt x="5414" y="5126"/>
                </a:lnTo>
                <a:close/>
                <a:moveTo>
                  <a:pt x="4872" y="5126"/>
                </a:moveTo>
                <a:lnTo>
                  <a:pt x="4872" y="5562"/>
                </a:lnTo>
                <a:lnTo>
                  <a:pt x="5383" y="5562"/>
                </a:lnTo>
                <a:lnTo>
                  <a:pt x="5383" y="5126"/>
                </a:lnTo>
                <a:lnTo>
                  <a:pt x="4872" y="5126"/>
                </a:lnTo>
                <a:close/>
                <a:moveTo>
                  <a:pt x="4330" y="5126"/>
                </a:moveTo>
                <a:lnTo>
                  <a:pt x="4330" y="5562"/>
                </a:lnTo>
                <a:lnTo>
                  <a:pt x="4841" y="5562"/>
                </a:lnTo>
                <a:lnTo>
                  <a:pt x="4841" y="5126"/>
                </a:lnTo>
                <a:lnTo>
                  <a:pt x="4330" y="5126"/>
                </a:lnTo>
                <a:close/>
                <a:moveTo>
                  <a:pt x="3789" y="5126"/>
                </a:moveTo>
                <a:lnTo>
                  <a:pt x="3789" y="5562"/>
                </a:lnTo>
                <a:lnTo>
                  <a:pt x="4300" y="5562"/>
                </a:lnTo>
                <a:lnTo>
                  <a:pt x="4300" y="5126"/>
                </a:lnTo>
                <a:lnTo>
                  <a:pt x="3789" y="5126"/>
                </a:lnTo>
                <a:close/>
                <a:moveTo>
                  <a:pt x="3247" y="5126"/>
                </a:moveTo>
                <a:lnTo>
                  <a:pt x="3247" y="5562"/>
                </a:lnTo>
                <a:lnTo>
                  <a:pt x="3758" y="5562"/>
                </a:lnTo>
                <a:lnTo>
                  <a:pt x="3758" y="5126"/>
                </a:lnTo>
                <a:lnTo>
                  <a:pt x="3247" y="5126"/>
                </a:lnTo>
                <a:close/>
                <a:moveTo>
                  <a:pt x="2705" y="5126"/>
                </a:moveTo>
                <a:lnTo>
                  <a:pt x="2705" y="5562"/>
                </a:lnTo>
                <a:lnTo>
                  <a:pt x="3216" y="5562"/>
                </a:lnTo>
                <a:lnTo>
                  <a:pt x="3216" y="5126"/>
                </a:lnTo>
                <a:lnTo>
                  <a:pt x="2705" y="5126"/>
                </a:lnTo>
                <a:close/>
                <a:moveTo>
                  <a:pt x="2164" y="5126"/>
                </a:moveTo>
                <a:lnTo>
                  <a:pt x="2164" y="5562"/>
                </a:lnTo>
                <a:lnTo>
                  <a:pt x="2675" y="5562"/>
                </a:lnTo>
                <a:lnTo>
                  <a:pt x="2675" y="5126"/>
                </a:lnTo>
                <a:lnTo>
                  <a:pt x="2164" y="5126"/>
                </a:lnTo>
                <a:close/>
                <a:moveTo>
                  <a:pt x="1622" y="5126"/>
                </a:moveTo>
                <a:lnTo>
                  <a:pt x="1622" y="5562"/>
                </a:lnTo>
                <a:lnTo>
                  <a:pt x="2133" y="5562"/>
                </a:lnTo>
                <a:lnTo>
                  <a:pt x="2133" y="5126"/>
                </a:lnTo>
                <a:lnTo>
                  <a:pt x="1622" y="5126"/>
                </a:lnTo>
                <a:close/>
                <a:moveTo>
                  <a:pt x="1080" y="5126"/>
                </a:moveTo>
                <a:lnTo>
                  <a:pt x="1080" y="5562"/>
                </a:lnTo>
                <a:lnTo>
                  <a:pt x="1591" y="5562"/>
                </a:lnTo>
                <a:lnTo>
                  <a:pt x="1591" y="5126"/>
                </a:lnTo>
                <a:lnTo>
                  <a:pt x="1080" y="5126"/>
                </a:lnTo>
                <a:close/>
                <a:moveTo>
                  <a:pt x="539" y="5126"/>
                </a:moveTo>
                <a:lnTo>
                  <a:pt x="539" y="5562"/>
                </a:lnTo>
                <a:lnTo>
                  <a:pt x="1049" y="5562"/>
                </a:lnTo>
                <a:lnTo>
                  <a:pt x="1049" y="5126"/>
                </a:lnTo>
                <a:lnTo>
                  <a:pt x="539" y="5126"/>
                </a:lnTo>
                <a:close/>
                <a:moveTo>
                  <a:pt x="31" y="5126"/>
                </a:moveTo>
                <a:lnTo>
                  <a:pt x="31" y="5562"/>
                </a:lnTo>
                <a:lnTo>
                  <a:pt x="508" y="5562"/>
                </a:lnTo>
                <a:lnTo>
                  <a:pt x="508" y="5126"/>
                </a:lnTo>
                <a:lnTo>
                  <a:pt x="31" y="5126"/>
                </a:lnTo>
                <a:close/>
                <a:moveTo>
                  <a:pt x="14622" y="4662"/>
                </a:moveTo>
                <a:lnTo>
                  <a:pt x="14622" y="5098"/>
                </a:lnTo>
                <a:lnTo>
                  <a:pt x="15133" y="5098"/>
                </a:lnTo>
                <a:lnTo>
                  <a:pt x="15133" y="4662"/>
                </a:lnTo>
                <a:lnTo>
                  <a:pt x="14622" y="4662"/>
                </a:lnTo>
                <a:close/>
                <a:moveTo>
                  <a:pt x="14081" y="4662"/>
                </a:moveTo>
                <a:lnTo>
                  <a:pt x="14081" y="5098"/>
                </a:lnTo>
                <a:lnTo>
                  <a:pt x="14592" y="5098"/>
                </a:lnTo>
                <a:lnTo>
                  <a:pt x="14592" y="4662"/>
                </a:lnTo>
                <a:lnTo>
                  <a:pt x="14081" y="4662"/>
                </a:lnTo>
                <a:close/>
                <a:moveTo>
                  <a:pt x="13539" y="4662"/>
                </a:moveTo>
                <a:lnTo>
                  <a:pt x="13539" y="5098"/>
                </a:lnTo>
                <a:lnTo>
                  <a:pt x="14050" y="5098"/>
                </a:lnTo>
                <a:lnTo>
                  <a:pt x="14050" y="4662"/>
                </a:lnTo>
                <a:lnTo>
                  <a:pt x="13539" y="4662"/>
                </a:lnTo>
                <a:close/>
                <a:moveTo>
                  <a:pt x="12997" y="4662"/>
                </a:moveTo>
                <a:lnTo>
                  <a:pt x="12997" y="5098"/>
                </a:lnTo>
                <a:lnTo>
                  <a:pt x="13508" y="5098"/>
                </a:lnTo>
                <a:lnTo>
                  <a:pt x="13508" y="4662"/>
                </a:lnTo>
                <a:lnTo>
                  <a:pt x="12997" y="4662"/>
                </a:lnTo>
                <a:close/>
                <a:moveTo>
                  <a:pt x="12456" y="4662"/>
                </a:moveTo>
                <a:lnTo>
                  <a:pt x="12456" y="5098"/>
                </a:lnTo>
                <a:lnTo>
                  <a:pt x="12967" y="5098"/>
                </a:lnTo>
                <a:lnTo>
                  <a:pt x="12967" y="4662"/>
                </a:lnTo>
                <a:lnTo>
                  <a:pt x="12456" y="4662"/>
                </a:lnTo>
                <a:close/>
                <a:moveTo>
                  <a:pt x="11914" y="4662"/>
                </a:moveTo>
                <a:lnTo>
                  <a:pt x="11914" y="5098"/>
                </a:lnTo>
                <a:lnTo>
                  <a:pt x="12425" y="5098"/>
                </a:lnTo>
                <a:lnTo>
                  <a:pt x="12425" y="4662"/>
                </a:lnTo>
                <a:lnTo>
                  <a:pt x="11914" y="4662"/>
                </a:lnTo>
                <a:close/>
                <a:moveTo>
                  <a:pt x="11372" y="4662"/>
                </a:moveTo>
                <a:lnTo>
                  <a:pt x="11372" y="5098"/>
                </a:lnTo>
                <a:lnTo>
                  <a:pt x="11883" y="5098"/>
                </a:lnTo>
                <a:lnTo>
                  <a:pt x="11883" y="4662"/>
                </a:lnTo>
                <a:lnTo>
                  <a:pt x="11372" y="4662"/>
                </a:lnTo>
                <a:close/>
                <a:moveTo>
                  <a:pt x="10831" y="4662"/>
                </a:moveTo>
                <a:lnTo>
                  <a:pt x="10831" y="5098"/>
                </a:lnTo>
                <a:lnTo>
                  <a:pt x="11341" y="5098"/>
                </a:lnTo>
                <a:lnTo>
                  <a:pt x="11341" y="4662"/>
                </a:lnTo>
                <a:lnTo>
                  <a:pt x="10831" y="4662"/>
                </a:lnTo>
                <a:close/>
                <a:moveTo>
                  <a:pt x="10289" y="4662"/>
                </a:moveTo>
                <a:lnTo>
                  <a:pt x="10289" y="5098"/>
                </a:lnTo>
                <a:lnTo>
                  <a:pt x="10800" y="5098"/>
                </a:lnTo>
                <a:lnTo>
                  <a:pt x="10800" y="4662"/>
                </a:lnTo>
                <a:lnTo>
                  <a:pt x="10289" y="4662"/>
                </a:lnTo>
                <a:close/>
                <a:moveTo>
                  <a:pt x="9747" y="4662"/>
                </a:moveTo>
                <a:lnTo>
                  <a:pt x="9747" y="5098"/>
                </a:lnTo>
                <a:lnTo>
                  <a:pt x="10258" y="5098"/>
                </a:lnTo>
                <a:lnTo>
                  <a:pt x="10258" y="4662"/>
                </a:lnTo>
                <a:lnTo>
                  <a:pt x="9747" y="4662"/>
                </a:lnTo>
                <a:close/>
                <a:moveTo>
                  <a:pt x="9206" y="4662"/>
                </a:moveTo>
                <a:lnTo>
                  <a:pt x="9206" y="5098"/>
                </a:lnTo>
                <a:lnTo>
                  <a:pt x="9716" y="5098"/>
                </a:lnTo>
                <a:lnTo>
                  <a:pt x="9716" y="4662"/>
                </a:lnTo>
                <a:lnTo>
                  <a:pt x="9206" y="4662"/>
                </a:lnTo>
                <a:close/>
                <a:moveTo>
                  <a:pt x="8664" y="4662"/>
                </a:moveTo>
                <a:lnTo>
                  <a:pt x="8664" y="5098"/>
                </a:lnTo>
                <a:lnTo>
                  <a:pt x="9175" y="5098"/>
                </a:lnTo>
                <a:lnTo>
                  <a:pt x="9175" y="4662"/>
                </a:lnTo>
                <a:lnTo>
                  <a:pt x="8664" y="4662"/>
                </a:lnTo>
                <a:close/>
                <a:moveTo>
                  <a:pt x="8122" y="4662"/>
                </a:moveTo>
                <a:lnTo>
                  <a:pt x="8122" y="5098"/>
                </a:lnTo>
                <a:lnTo>
                  <a:pt x="8633" y="5098"/>
                </a:lnTo>
                <a:lnTo>
                  <a:pt x="8633" y="4662"/>
                </a:lnTo>
                <a:lnTo>
                  <a:pt x="8122" y="4662"/>
                </a:lnTo>
                <a:close/>
                <a:moveTo>
                  <a:pt x="7581" y="4662"/>
                </a:moveTo>
                <a:lnTo>
                  <a:pt x="7581" y="5098"/>
                </a:lnTo>
                <a:lnTo>
                  <a:pt x="8091" y="5098"/>
                </a:lnTo>
                <a:lnTo>
                  <a:pt x="8091" y="4662"/>
                </a:lnTo>
                <a:lnTo>
                  <a:pt x="7581" y="4662"/>
                </a:lnTo>
                <a:close/>
                <a:moveTo>
                  <a:pt x="7039" y="4662"/>
                </a:moveTo>
                <a:lnTo>
                  <a:pt x="7039" y="5098"/>
                </a:lnTo>
                <a:lnTo>
                  <a:pt x="7550" y="5098"/>
                </a:lnTo>
                <a:lnTo>
                  <a:pt x="7550" y="4662"/>
                </a:lnTo>
                <a:lnTo>
                  <a:pt x="7039" y="4662"/>
                </a:lnTo>
                <a:close/>
                <a:moveTo>
                  <a:pt x="6497" y="4662"/>
                </a:moveTo>
                <a:lnTo>
                  <a:pt x="6497" y="5098"/>
                </a:lnTo>
                <a:lnTo>
                  <a:pt x="7008" y="5098"/>
                </a:lnTo>
                <a:lnTo>
                  <a:pt x="7008" y="4662"/>
                </a:lnTo>
                <a:lnTo>
                  <a:pt x="6497" y="4662"/>
                </a:lnTo>
                <a:close/>
                <a:moveTo>
                  <a:pt x="5955" y="4662"/>
                </a:moveTo>
                <a:lnTo>
                  <a:pt x="5955" y="5098"/>
                </a:lnTo>
                <a:lnTo>
                  <a:pt x="6466" y="5098"/>
                </a:lnTo>
                <a:lnTo>
                  <a:pt x="6466" y="4662"/>
                </a:lnTo>
                <a:lnTo>
                  <a:pt x="5955" y="4662"/>
                </a:lnTo>
                <a:close/>
                <a:moveTo>
                  <a:pt x="5414" y="4662"/>
                </a:moveTo>
                <a:lnTo>
                  <a:pt x="5414" y="5098"/>
                </a:lnTo>
                <a:lnTo>
                  <a:pt x="5925" y="5098"/>
                </a:lnTo>
                <a:lnTo>
                  <a:pt x="5925" y="4662"/>
                </a:lnTo>
                <a:lnTo>
                  <a:pt x="5414" y="4662"/>
                </a:lnTo>
                <a:close/>
                <a:moveTo>
                  <a:pt x="4872" y="4662"/>
                </a:moveTo>
                <a:lnTo>
                  <a:pt x="4872" y="5098"/>
                </a:lnTo>
                <a:lnTo>
                  <a:pt x="5383" y="5098"/>
                </a:lnTo>
                <a:lnTo>
                  <a:pt x="5383" y="4662"/>
                </a:lnTo>
                <a:lnTo>
                  <a:pt x="4872" y="4662"/>
                </a:lnTo>
                <a:close/>
                <a:moveTo>
                  <a:pt x="4330" y="4662"/>
                </a:moveTo>
                <a:lnTo>
                  <a:pt x="4330" y="5098"/>
                </a:lnTo>
                <a:lnTo>
                  <a:pt x="4841" y="5098"/>
                </a:lnTo>
                <a:lnTo>
                  <a:pt x="4841" y="4662"/>
                </a:lnTo>
                <a:lnTo>
                  <a:pt x="4330" y="4662"/>
                </a:lnTo>
                <a:close/>
                <a:moveTo>
                  <a:pt x="3789" y="4662"/>
                </a:moveTo>
                <a:lnTo>
                  <a:pt x="3789" y="5098"/>
                </a:lnTo>
                <a:lnTo>
                  <a:pt x="4300" y="5098"/>
                </a:lnTo>
                <a:lnTo>
                  <a:pt x="4300" y="4662"/>
                </a:lnTo>
                <a:lnTo>
                  <a:pt x="3789" y="4662"/>
                </a:lnTo>
                <a:close/>
                <a:moveTo>
                  <a:pt x="3247" y="4662"/>
                </a:moveTo>
                <a:lnTo>
                  <a:pt x="3247" y="5098"/>
                </a:lnTo>
                <a:lnTo>
                  <a:pt x="3758" y="5098"/>
                </a:lnTo>
                <a:lnTo>
                  <a:pt x="3758" y="4662"/>
                </a:lnTo>
                <a:lnTo>
                  <a:pt x="3247" y="4662"/>
                </a:lnTo>
                <a:close/>
                <a:moveTo>
                  <a:pt x="2705" y="4662"/>
                </a:moveTo>
                <a:lnTo>
                  <a:pt x="2705" y="5098"/>
                </a:lnTo>
                <a:lnTo>
                  <a:pt x="3216" y="5098"/>
                </a:lnTo>
                <a:lnTo>
                  <a:pt x="3216" y="4662"/>
                </a:lnTo>
                <a:lnTo>
                  <a:pt x="2705" y="4662"/>
                </a:lnTo>
                <a:close/>
                <a:moveTo>
                  <a:pt x="2164" y="4662"/>
                </a:moveTo>
                <a:lnTo>
                  <a:pt x="2164" y="5098"/>
                </a:lnTo>
                <a:lnTo>
                  <a:pt x="2675" y="5098"/>
                </a:lnTo>
                <a:lnTo>
                  <a:pt x="2675" y="4662"/>
                </a:lnTo>
                <a:lnTo>
                  <a:pt x="2164" y="4662"/>
                </a:lnTo>
                <a:close/>
                <a:moveTo>
                  <a:pt x="1622" y="4662"/>
                </a:moveTo>
                <a:lnTo>
                  <a:pt x="1622" y="5098"/>
                </a:lnTo>
                <a:lnTo>
                  <a:pt x="2133" y="5098"/>
                </a:lnTo>
                <a:lnTo>
                  <a:pt x="2133" y="4662"/>
                </a:lnTo>
                <a:lnTo>
                  <a:pt x="1622" y="4662"/>
                </a:lnTo>
                <a:close/>
                <a:moveTo>
                  <a:pt x="1080" y="4662"/>
                </a:moveTo>
                <a:lnTo>
                  <a:pt x="1080" y="5098"/>
                </a:lnTo>
                <a:lnTo>
                  <a:pt x="1591" y="5098"/>
                </a:lnTo>
                <a:lnTo>
                  <a:pt x="1591" y="4662"/>
                </a:lnTo>
                <a:lnTo>
                  <a:pt x="1080" y="4662"/>
                </a:lnTo>
                <a:close/>
                <a:moveTo>
                  <a:pt x="539" y="4662"/>
                </a:moveTo>
                <a:lnTo>
                  <a:pt x="539" y="5098"/>
                </a:lnTo>
                <a:lnTo>
                  <a:pt x="1049" y="5098"/>
                </a:lnTo>
                <a:lnTo>
                  <a:pt x="1049" y="4662"/>
                </a:lnTo>
                <a:lnTo>
                  <a:pt x="539" y="4662"/>
                </a:lnTo>
                <a:close/>
                <a:moveTo>
                  <a:pt x="31" y="4662"/>
                </a:moveTo>
                <a:lnTo>
                  <a:pt x="31" y="5098"/>
                </a:lnTo>
                <a:lnTo>
                  <a:pt x="508" y="5098"/>
                </a:lnTo>
                <a:lnTo>
                  <a:pt x="508" y="4662"/>
                </a:lnTo>
                <a:lnTo>
                  <a:pt x="31" y="4662"/>
                </a:lnTo>
                <a:close/>
                <a:moveTo>
                  <a:pt x="14622" y="4199"/>
                </a:moveTo>
                <a:lnTo>
                  <a:pt x="14622" y="4634"/>
                </a:lnTo>
                <a:lnTo>
                  <a:pt x="15133" y="4634"/>
                </a:lnTo>
                <a:lnTo>
                  <a:pt x="15133" y="4199"/>
                </a:lnTo>
                <a:lnTo>
                  <a:pt x="14622" y="4199"/>
                </a:lnTo>
                <a:close/>
                <a:moveTo>
                  <a:pt x="14081" y="4199"/>
                </a:moveTo>
                <a:lnTo>
                  <a:pt x="14081" y="4634"/>
                </a:lnTo>
                <a:lnTo>
                  <a:pt x="14592" y="4634"/>
                </a:lnTo>
                <a:lnTo>
                  <a:pt x="14592" y="4199"/>
                </a:lnTo>
                <a:lnTo>
                  <a:pt x="14081" y="4199"/>
                </a:lnTo>
                <a:close/>
                <a:moveTo>
                  <a:pt x="13539" y="4199"/>
                </a:moveTo>
                <a:lnTo>
                  <a:pt x="13539" y="4634"/>
                </a:lnTo>
                <a:lnTo>
                  <a:pt x="14050" y="4634"/>
                </a:lnTo>
                <a:lnTo>
                  <a:pt x="14050" y="4199"/>
                </a:lnTo>
                <a:lnTo>
                  <a:pt x="13539" y="4199"/>
                </a:lnTo>
                <a:close/>
                <a:moveTo>
                  <a:pt x="12997" y="4199"/>
                </a:moveTo>
                <a:lnTo>
                  <a:pt x="12997" y="4634"/>
                </a:lnTo>
                <a:lnTo>
                  <a:pt x="13508" y="4634"/>
                </a:lnTo>
                <a:lnTo>
                  <a:pt x="13508" y="4199"/>
                </a:lnTo>
                <a:lnTo>
                  <a:pt x="12997" y="4199"/>
                </a:lnTo>
                <a:close/>
                <a:moveTo>
                  <a:pt x="12456" y="4199"/>
                </a:moveTo>
                <a:lnTo>
                  <a:pt x="12456" y="4634"/>
                </a:lnTo>
                <a:lnTo>
                  <a:pt x="12967" y="4634"/>
                </a:lnTo>
                <a:lnTo>
                  <a:pt x="12967" y="4199"/>
                </a:lnTo>
                <a:lnTo>
                  <a:pt x="12456" y="4199"/>
                </a:lnTo>
                <a:close/>
                <a:moveTo>
                  <a:pt x="11914" y="4199"/>
                </a:moveTo>
                <a:lnTo>
                  <a:pt x="11914" y="4634"/>
                </a:lnTo>
                <a:lnTo>
                  <a:pt x="12425" y="4634"/>
                </a:lnTo>
                <a:lnTo>
                  <a:pt x="12425" y="4199"/>
                </a:lnTo>
                <a:lnTo>
                  <a:pt x="11914" y="4199"/>
                </a:lnTo>
                <a:close/>
                <a:moveTo>
                  <a:pt x="11372" y="4199"/>
                </a:moveTo>
                <a:lnTo>
                  <a:pt x="11372" y="4634"/>
                </a:lnTo>
                <a:lnTo>
                  <a:pt x="11883" y="4634"/>
                </a:lnTo>
                <a:lnTo>
                  <a:pt x="11883" y="4199"/>
                </a:lnTo>
                <a:lnTo>
                  <a:pt x="11372" y="4199"/>
                </a:lnTo>
                <a:close/>
                <a:moveTo>
                  <a:pt x="10831" y="4199"/>
                </a:moveTo>
                <a:lnTo>
                  <a:pt x="10831" y="4634"/>
                </a:lnTo>
                <a:lnTo>
                  <a:pt x="11341" y="4634"/>
                </a:lnTo>
                <a:lnTo>
                  <a:pt x="11341" y="4199"/>
                </a:lnTo>
                <a:lnTo>
                  <a:pt x="10831" y="4199"/>
                </a:lnTo>
                <a:close/>
                <a:moveTo>
                  <a:pt x="10289" y="4199"/>
                </a:moveTo>
                <a:lnTo>
                  <a:pt x="10289" y="4634"/>
                </a:lnTo>
                <a:lnTo>
                  <a:pt x="10800" y="4634"/>
                </a:lnTo>
                <a:lnTo>
                  <a:pt x="10800" y="4199"/>
                </a:lnTo>
                <a:lnTo>
                  <a:pt x="10289" y="4199"/>
                </a:lnTo>
                <a:close/>
                <a:moveTo>
                  <a:pt x="9747" y="4199"/>
                </a:moveTo>
                <a:lnTo>
                  <a:pt x="9747" y="4634"/>
                </a:lnTo>
                <a:lnTo>
                  <a:pt x="10258" y="4634"/>
                </a:lnTo>
                <a:lnTo>
                  <a:pt x="10258" y="4199"/>
                </a:lnTo>
                <a:lnTo>
                  <a:pt x="9747" y="4199"/>
                </a:lnTo>
                <a:close/>
                <a:moveTo>
                  <a:pt x="9206" y="4199"/>
                </a:moveTo>
                <a:lnTo>
                  <a:pt x="9206" y="4634"/>
                </a:lnTo>
                <a:lnTo>
                  <a:pt x="9716" y="4634"/>
                </a:lnTo>
                <a:lnTo>
                  <a:pt x="9716" y="4199"/>
                </a:lnTo>
                <a:lnTo>
                  <a:pt x="9206" y="4199"/>
                </a:lnTo>
                <a:close/>
                <a:moveTo>
                  <a:pt x="8664" y="4199"/>
                </a:moveTo>
                <a:lnTo>
                  <a:pt x="8664" y="4634"/>
                </a:lnTo>
                <a:lnTo>
                  <a:pt x="9175" y="4634"/>
                </a:lnTo>
                <a:lnTo>
                  <a:pt x="9175" y="4199"/>
                </a:lnTo>
                <a:lnTo>
                  <a:pt x="8664" y="4199"/>
                </a:lnTo>
                <a:close/>
                <a:moveTo>
                  <a:pt x="8122" y="4199"/>
                </a:moveTo>
                <a:lnTo>
                  <a:pt x="8122" y="4634"/>
                </a:lnTo>
                <a:lnTo>
                  <a:pt x="8633" y="4634"/>
                </a:lnTo>
                <a:lnTo>
                  <a:pt x="8633" y="4199"/>
                </a:lnTo>
                <a:lnTo>
                  <a:pt x="8122" y="4199"/>
                </a:lnTo>
                <a:close/>
                <a:moveTo>
                  <a:pt x="7581" y="4199"/>
                </a:moveTo>
                <a:lnTo>
                  <a:pt x="7581" y="4634"/>
                </a:lnTo>
                <a:lnTo>
                  <a:pt x="8091" y="4634"/>
                </a:lnTo>
                <a:lnTo>
                  <a:pt x="8091" y="4199"/>
                </a:lnTo>
                <a:lnTo>
                  <a:pt x="7581" y="4199"/>
                </a:lnTo>
                <a:close/>
                <a:moveTo>
                  <a:pt x="7039" y="4199"/>
                </a:moveTo>
                <a:lnTo>
                  <a:pt x="7039" y="4634"/>
                </a:lnTo>
                <a:lnTo>
                  <a:pt x="7550" y="4634"/>
                </a:lnTo>
                <a:lnTo>
                  <a:pt x="7550" y="4199"/>
                </a:lnTo>
                <a:lnTo>
                  <a:pt x="7039" y="4199"/>
                </a:lnTo>
                <a:close/>
                <a:moveTo>
                  <a:pt x="6497" y="4199"/>
                </a:moveTo>
                <a:lnTo>
                  <a:pt x="6497" y="4634"/>
                </a:lnTo>
                <a:lnTo>
                  <a:pt x="7008" y="4634"/>
                </a:lnTo>
                <a:lnTo>
                  <a:pt x="7008" y="4199"/>
                </a:lnTo>
                <a:lnTo>
                  <a:pt x="6497" y="4199"/>
                </a:lnTo>
                <a:close/>
                <a:moveTo>
                  <a:pt x="5955" y="4199"/>
                </a:moveTo>
                <a:lnTo>
                  <a:pt x="5955" y="4634"/>
                </a:lnTo>
                <a:lnTo>
                  <a:pt x="6466" y="4634"/>
                </a:lnTo>
                <a:lnTo>
                  <a:pt x="6466" y="4199"/>
                </a:lnTo>
                <a:lnTo>
                  <a:pt x="5955" y="4199"/>
                </a:lnTo>
                <a:close/>
                <a:moveTo>
                  <a:pt x="5414" y="4199"/>
                </a:moveTo>
                <a:lnTo>
                  <a:pt x="5414" y="4634"/>
                </a:lnTo>
                <a:lnTo>
                  <a:pt x="5925" y="4634"/>
                </a:lnTo>
                <a:lnTo>
                  <a:pt x="5925" y="4199"/>
                </a:lnTo>
                <a:lnTo>
                  <a:pt x="5414" y="4199"/>
                </a:lnTo>
                <a:close/>
                <a:moveTo>
                  <a:pt x="4872" y="4199"/>
                </a:moveTo>
                <a:lnTo>
                  <a:pt x="4872" y="4634"/>
                </a:lnTo>
                <a:lnTo>
                  <a:pt x="5383" y="4634"/>
                </a:lnTo>
                <a:lnTo>
                  <a:pt x="5383" y="4199"/>
                </a:lnTo>
                <a:lnTo>
                  <a:pt x="4872" y="4199"/>
                </a:lnTo>
                <a:close/>
                <a:moveTo>
                  <a:pt x="4330" y="4199"/>
                </a:moveTo>
                <a:lnTo>
                  <a:pt x="4330" y="4634"/>
                </a:lnTo>
                <a:lnTo>
                  <a:pt x="4841" y="4634"/>
                </a:lnTo>
                <a:lnTo>
                  <a:pt x="4841" y="4199"/>
                </a:lnTo>
                <a:lnTo>
                  <a:pt x="4330" y="4199"/>
                </a:lnTo>
                <a:close/>
                <a:moveTo>
                  <a:pt x="3789" y="4199"/>
                </a:moveTo>
                <a:lnTo>
                  <a:pt x="3789" y="4634"/>
                </a:lnTo>
                <a:lnTo>
                  <a:pt x="4300" y="4634"/>
                </a:lnTo>
                <a:lnTo>
                  <a:pt x="4300" y="4199"/>
                </a:lnTo>
                <a:lnTo>
                  <a:pt x="3789" y="4199"/>
                </a:lnTo>
                <a:close/>
                <a:moveTo>
                  <a:pt x="3247" y="4199"/>
                </a:moveTo>
                <a:lnTo>
                  <a:pt x="3247" y="4634"/>
                </a:lnTo>
                <a:lnTo>
                  <a:pt x="3758" y="4634"/>
                </a:lnTo>
                <a:lnTo>
                  <a:pt x="3758" y="4199"/>
                </a:lnTo>
                <a:lnTo>
                  <a:pt x="3247" y="4199"/>
                </a:lnTo>
                <a:close/>
                <a:moveTo>
                  <a:pt x="2705" y="4199"/>
                </a:moveTo>
                <a:lnTo>
                  <a:pt x="2705" y="4634"/>
                </a:lnTo>
                <a:lnTo>
                  <a:pt x="3216" y="4634"/>
                </a:lnTo>
                <a:lnTo>
                  <a:pt x="3216" y="4199"/>
                </a:lnTo>
                <a:lnTo>
                  <a:pt x="2705" y="4199"/>
                </a:lnTo>
                <a:close/>
                <a:moveTo>
                  <a:pt x="2164" y="4199"/>
                </a:moveTo>
                <a:lnTo>
                  <a:pt x="2164" y="4634"/>
                </a:lnTo>
                <a:lnTo>
                  <a:pt x="2675" y="4634"/>
                </a:lnTo>
                <a:lnTo>
                  <a:pt x="2675" y="4199"/>
                </a:lnTo>
                <a:lnTo>
                  <a:pt x="2164" y="4199"/>
                </a:lnTo>
                <a:close/>
                <a:moveTo>
                  <a:pt x="1622" y="4199"/>
                </a:moveTo>
                <a:lnTo>
                  <a:pt x="1622" y="4634"/>
                </a:lnTo>
                <a:lnTo>
                  <a:pt x="2133" y="4634"/>
                </a:lnTo>
                <a:lnTo>
                  <a:pt x="2133" y="4199"/>
                </a:lnTo>
                <a:lnTo>
                  <a:pt x="1622" y="4199"/>
                </a:lnTo>
                <a:close/>
                <a:moveTo>
                  <a:pt x="1080" y="4199"/>
                </a:moveTo>
                <a:lnTo>
                  <a:pt x="1080" y="4634"/>
                </a:lnTo>
                <a:lnTo>
                  <a:pt x="1591" y="4634"/>
                </a:lnTo>
                <a:lnTo>
                  <a:pt x="1591" y="4199"/>
                </a:lnTo>
                <a:lnTo>
                  <a:pt x="1080" y="4199"/>
                </a:lnTo>
                <a:close/>
                <a:moveTo>
                  <a:pt x="539" y="4199"/>
                </a:moveTo>
                <a:lnTo>
                  <a:pt x="539" y="4634"/>
                </a:lnTo>
                <a:lnTo>
                  <a:pt x="1049" y="4634"/>
                </a:lnTo>
                <a:lnTo>
                  <a:pt x="1049" y="4199"/>
                </a:lnTo>
                <a:lnTo>
                  <a:pt x="539" y="4199"/>
                </a:lnTo>
                <a:close/>
                <a:moveTo>
                  <a:pt x="31" y="4199"/>
                </a:moveTo>
                <a:lnTo>
                  <a:pt x="31" y="4634"/>
                </a:lnTo>
                <a:lnTo>
                  <a:pt x="508" y="4634"/>
                </a:lnTo>
                <a:lnTo>
                  <a:pt x="508" y="4199"/>
                </a:lnTo>
                <a:lnTo>
                  <a:pt x="31" y="4199"/>
                </a:lnTo>
                <a:close/>
                <a:moveTo>
                  <a:pt x="14622" y="3735"/>
                </a:moveTo>
                <a:lnTo>
                  <a:pt x="14622" y="4170"/>
                </a:lnTo>
                <a:lnTo>
                  <a:pt x="15133" y="4170"/>
                </a:lnTo>
                <a:lnTo>
                  <a:pt x="15133" y="3735"/>
                </a:lnTo>
                <a:lnTo>
                  <a:pt x="14622" y="3735"/>
                </a:lnTo>
                <a:close/>
                <a:moveTo>
                  <a:pt x="14081" y="3735"/>
                </a:moveTo>
                <a:lnTo>
                  <a:pt x="14081" y="4170"/>
                </a:lnTo>
                <a:lnTo>
                  <a:pt x="14592" y="4170"/>
                </a:lnTo>
                <a:lnTo>
                  <a:pt x="14592" y="3735"/>
                </a:lnTo>
                <a:lnTo>
                  <a:pt x="14081" y="3735"/>
                </a:lnTo>
                <a:close/>
                <a:moveTo>
                  <a:pt x="13539" y="3735"/>
                </a:moveTo>
                <a:lnTo>
                  <a:pt x="13539" y="4170"/>
                </a:lnTo>
                <a:lnTo>
                  <a:pt x="14050" y="4170"/>
                </a:lnTo>
                <a:lnTo>
                  <a:pt x="14050" y="3735"/>
                </a:lnTo>
                <a:lnTo>
                  <a:pt x="13539" y="3735"/>
                </a:lnTo>
                <a:close/>
                <a:moveTo>
                  <a:pt x="12997" y="3735"/>
                </a:moveTo>
                <a:lnTo>
                  <a:pt x="12997" y="4170"/>
                </a:lnTo>
                <a:lnTo>
                  <a:pt x="13508" y="4170"/>
                </a:lnTo>
                <a:lnTo>
                  <a:pt x="13508" y="3735"/>
                </a:lnTo>
                <a:lnTo>
                  <a:pt x="12997" y="3735"/>
                </a:lnTo>
                <a:close/>
                <a:moveTo>
                  <a:pt x="12456" y="3735"/>
                </a:moveTo>
                <a:lnTo>
                  <a:pt x="12456" y="4170"/>
                </a:lnTo>
                <a:lnTo>
                  <a:pt x="12967" y="4170"/>
                </a:lnTo>
                <a:lnTo>
                  <a:pt x="12967" y="3735"/>
                </a:lnTo>
                <a:lnTo>
                  <a:pt x="12456" y="3735"/>
                </a:lnTo>
                <a:close/>
                <a:moveTo>
                  <a:pt x="11914" y="3735"/>
                </a:moveTo>
                <a:lnTo>
                  <a:pt x="11914" y="4170"/>
                </a:lnTo>
                <a:lnTo>
                  <a:pt x="12425" y="4170"/>
                </a:lnTo>
                <a:lnTo>
                  <a:pt x="12425" y="3735"/>
                </a:lnTo>
                <a:lnTo>
                  <a:pt x="11914" y="3735"/>
                </a:lnTo>
                <a:close/>
                <a:moveTo>
                  <a:pt x="11372" y="3735"/>
                </a:moveTo>
                <a:lnTo>
                  <a:pt x="11372" y="4170"/>
                </a:lnTo>
                <a:lnTo>
                  <a:pt x="11883" y="4170"/>
                </a:lnTo>
                <a:lnTo>
                  <a:pt x="11883" y="3735"/>
                </a:lnTo>
                <a:lnTo>
                  <a:pt x="11372" y="3735"/>
                </a:lnTo>
                <a:close/>
                <a:moveTo>
                  <a:pt x="10831" y="3735"/>
                </a:moveTo>
                <a:lnTo>
                  <a:pt x="10831" y="4170"/>
                </a:lnTo>
                <a:lnTo>
                  <a:pt x="11341" y="4170"/>
                </a:lnTo>
                <a:lnTo>
                  <a:pt x="11341" y="3735"/>
                </a:lnTo>
                <a:lnTo>
                  <a:pt x="10831" y="3735"/>
                </a:lnTo>
                <a:close/>
                <a:moveTo>
                  <a:pt x="10289" y="3735"/>
                </a:moveTo>
                <a:lnTo>
                  <a:pt x="10289" y="4170"/>
                </a:lnTo>
                <a:lnTo>
                  <a:pt x="10800" y="4170"/>
                </a:lnTo>
                <a:lnTo>
                  <a:pt x="10800" y="3735"/>
                </a:lnTo>
                <a:lnTo>
                  <a:pt x="10289" y="3735"/>
                </a:lnTo>
                <a:close/>
                <a:moveTo>
                  <a:pt x="9747" y="3735"/>
                </a:moveTo>
                <a:lnTo>
                  <a:pt x="9747" y="4170"/>
                </a:lnTo>
                <a:lnTo>
                  <a:pt x="10258" y="4170"/>
                </a:lnTo>
                <a:lnTo>
                  <a:pt x="10258" y="3735"/>
                </a:lnTo>
                <a:lnTo>
                  <a:pt x="9747" y="3735"/>
                </a:lnTo>
                <a:close/>
                <a:moveTo>
                  <a:pt x="9206" y="3735"/>
                </a:moveTo>
                <a:lnTo>
                  <a:pt x="9206" y="4170"/>
                </a:lnTo>
                <a:lnTo>
                  <a:pt x="9716" y="4170"/>
                </a:lnTo>
                <a:lnTo>
                  <a:pt x="9716" y="3735"/>
                </a:lnTo>
                <a:lnTo>
                  <a:pt x="9206" y="3735"/>
                </a:lnTo>
                <a:close/>
                <a:moveTo>
                  <a:pt x="8664" y="3735"/>
                </a:moveTo>
                <a:lnTo>
                  <a:pt x="8664" y="4170"/>
                </a:lnTo>
                <a:lnTo>
                  <a:pt x="9175" y="4170"/>
                </a:lnTo>
                <a:lnTo>
                  <a:pt x="9175" y="3735"/>
                </a:lnTo>
                <a:lnTo>
                  <a:pt x="8664" y="3735"/>
                </a:lnTo>
                <a:close/>
                <a:moveTo>
                  <a:pt x="8122" y="3735"/>
                </a:moveTo>
                <a:lnTo>
                  <a:pt x="8122" y="4170"/>
                </a:lnTo>
                <a:lnTo>
                  <a:pt x="8633" y="4170"/>
                </a:lnTo>
                <a:lnTo>
                  <a:pt x="8633" y="3735"/>
                </a:lnTo>
                <a:lnTo>
                  <a:pt x="8122" y="3735"/>
                </a:lnTo>
                <a:close/>
                <a:moveTo>
                  <a:pt x="7581" y="3735"/>
                </a:moveTo>
                <a:lnTo>
                  <a:pt x="7581" y="4170"/>
                </a:lnTo>
                <a:lnTo>
                  <a:pt x="8091" y="4170"/>
                </a:lnTo>
                <a:lnTo>
                  <a:pt x="8091" y="3735"/>
                </a:lnTo>
                <a:lnTo>
                  <a:pt x="7581" y="3735"/>
                </a:lnTo>
                <a:close/>
                <a:moveTo>
                  <a:pt x="7039" y="3735"/>
                </a:moveTo>
                <a:lnTo>
                  <a:pt x="7039" y="4170"/>
                </a:lnTo>
                <a:lnTo>
                  <a:pt x="7550" y="4170"/>
                </a:lnTo>
                <a:lnTo>
                  <a:pt x="7550" y="3735"/>
                </a:lnTo>
                <a:lnTo>
                  <a:pt x="7039" y="3735"/>
                </a:lnTo>
                <a:close/>
                <a:moveTo>
                  <a:pt x="6497" y="3735"/>
                </a:moveTo>
                <a:lnTo>
                  <a:pt x="6497" y="4170"/>
                </a:lnTo>
                <a:lnTo>
                  <a:pt x="7008" y="4170"/>
                </a:lnTo>
                <a:lnTo>
                  <a:pt x="7008" y="3735"/>
                </a:lnTo>
                <a:lnTo>
                  <a:pt x="6497" y="3735"/>
                </a:lnTo>
                <a:close/>
                <a:moveTo>
                  <a:pt x="5955" y="3735"/>
                </a:moveTo>
                <a:lnTo>
                  <a:pt x="5955" y="4170"/>
                </a:lnTo>
                <a:lnTo>
                  <a:pt x="6466" y="4170"/>
                </a:lnTo>
                <a:lnTo>
                  <a:pt x="6466" y="3735"/>
                </a:lnTo>
                <a:lnTo>
                  <a:pt x="5955" y="3735"/>
                </a:lnTo>
                <a:close/>
                <a:moveTo>
                  <a:pt x="5414" y="3735"/>
                </a:moveTo>
                <a:lnTo>
                  <a:pt x="5414" y="4170"/>
                </a:lnTo>
                <a:lnTo>
                  <a:pt x="5925" y="4170"/>
                </a:lnTo>
                <a:lnTo>
                  <a:pt x="5925" y="3735"/>
                </a:lnTo>
                <a:lnTo>
                  <a:pt x="5414" y="3735"/>
                </a:lnTo>
                <a:close/>
                <a:moveTo>
                  <a:pt x="4872" y="3735"/>
                </a:moveTo>
                <a:lnTo>
                  <a:pt x="4872" y="4170"/>
                </a:lnTo>
                <a:lnTo>
                  <a:pt x="5383" y="4170"/>
                </a:lnTo>
                <a:lnTo>
                  <a:pt x="5383" y="3735"/>
                </a:lnTo>
                <a:lnTo>
                  <a:pt x="4872" y="3735"/>
                </a:lnTo>
                <a:close/>
                <a:moveTo>
                  <a:pt x="4330" y="3735"/>
                </a:moveTo>
                <a:lnTo>
                  <a:pt x="4330" y="4170"/>
                </a:lnTo>
                <a:lnTo>
                  <a:pt x="4841" y="4170"/>
                </a:lnTo>
                <a:lnTo>
                  <a:pt x="4841" y="3735"/>
                </a:lnTo>
                <a:lnTo>
                  <a:pt x="4330" y="3735"/>
                </a:lnTo>
                <a:close/>
                <a:moveTo>
                  <a:pt x="3789" y="3735"/>
                </a:moveTo>
                <a:lnTo>
                  <a:pt x="3789" y="4170"/>
                </a:lnTo>
                <a:lnTo>
                  <a:pt x="4300" y="4170"/>
                </a:lnTo>
                <a:lnTo>
                  <a:pt x="4300" y="3735"/>
                </a:lnTo>
                <a:lnTo>
                  <a:pt x="3789" y="3735"/>
                </a:lnTo>
                <a:close/>
                <a:moveTo>
                  <a:pt x="3247" y="3735"/>
                </a:moveTo>
                <a:lnTo>
                  <a:pt x="3247" y="4170"/>
                </a:lnTo>
                <a:lnTo>
                  <a:pt x="3758" y="4170"/>
                </a:lnTo>
                <a:lnTo>
                  <a:pt x="3758" y="3735"/>
                </a:lnTo>
                <a:lnTo>
                  <a:pt x="3247" y="3735"/>
                </a:lnTo>
                <a:close/>
                <a:moveTo>
                  <a:pt x="2705" y="3735"/>
                </a:moveTo>
                <a:lnTo>
                  <a:pt x="2705" y="4170"/>
                </a:lnTo>
                <a:lnTo>
                  <a:pt x="3216" y="4170"/>
                </a:lnTo>
                <a:lnTo>
                  <a:pt x="3216" y="3735"/>
                </a:lnTo>
                <a:lnTo>
                  <a:pt x="2705" y="3735"/>
                </a:lnTo>
                <a:close/>
                <a:moveTo>
                  <a:pt x="2164" y="3735"/>
                </a:moveTo>
                <a:lnTo>
                  <a:pt x="2164" y="4170"/>
                </a:lnTo>
                <a:lnTo>
                  <a:pt x="2675" y="4170"/>
                </a:lnTo>
                <a:lnTo>
                  <a:pt x="2675" y="3735"/>
                </a:lnTo>
                <a:lnTo>
                  <a:pt x="2164" y="3735"/>
                </a:lnTo>
                <a:close/>
                <a:moveTo>
                  <a:pt x="1622" y="3735"/>
                </a:moveTo>
                <a:lnTo>
                  <a:pt x="1622" y="4170"/>
                </a:lnTo>
                <a:lnTo>
                  <a:pt x="2133" y="4170"/>
                </a:lnTo>
                <a:lnTo>
                  <a:pt x="2133" y="3735"/>
                </a:lnTo>
                <a:lnTo>
                  <a:pt x="1622" y="3735"/>
                </a:lnTo>
                <a:close/>
                <a:moveTo>
                  <a:pt x="1080" y="3735"/>
                </a:moveTo>
                <a:lnTo>
                  <a:pt x="1080" y="4170"/>
                </a:lnTo>
                <a:lnTo>
                  <a:pt x="1591" y="4170"/>
                </a:lnTo>
                <a:lnTo>
                  <a:pt x="1591" y="3735"/>
                </a:lnTo>
                <a:lnTo>
                  <a:pt x="1080" y="3735"/>
                </a:lnTo>
                <a:close/>
                <a:moveTo>
                  <a:pt x="539" y="3735"/>
                </a:moveTo>
                <a:lnTo>
                  <a:pt x="539" y="4170"/>
                </a:lnTo>
                <a:lnTo>
                  <a:pt x="1049" y="4170"/>
                </a:lnTo>
                <a:lnTo>
                  <a:pt x="1049" y="3735"/>
                </a:lnTo>
                <a:lnTo>
                  <a:pt x="539" y="3735"/>
                </a:lnTo>
                <a:close/>
                <a:moveTo>
                  <a:pt x="31" y="3735"/>
                </a:moveTo>
                <a:lnTo>
                  <a:pt x="31" y="4170"/>
                </a:lnTo>
                <a:lnTo>
                  <a:pt x="508" y="4170"/>
                </a:lnTo>
                <a:lnTo>
                  <a:pt x="508" y="3735"/>
                </a:lnTo>
                <a:lnTo>
                  <a:pt x="31" y="3735"/>
                </a:lnTo>
                <a:close/>
                <a:moveTo>
                  <a:pt x="14622" y="3271"/>
                </a:moveTo>
                <a:lnTo>
                  <a:pt x="14622" y="3706"/>
                </a:lnTo>
                <a:lnTo>
                  <a:pt x="15133" y="3706"/>
                </a:lnTo>
                <a:lnTo>
                  <a:pt x="15133" y="3271"/>
                </a:lnTo>
                <a:lnTo>
                  <a:pt x="14622" y="3271"/>
                </a:lnTo>
                <a:close/>
                <a:moveTo>
                  <a:pt x="14081" y="3271"/>
                </a:moveTo>
                <a:lnTo>
                  <a:pt x="14081" y="3706"/>
                </a:lnTo>
                <a:lnTo>
                  <a:pt x="14592" y="3706"/>
                </a:lnTo>
                <a:lnTo>
                  <a:pt x="14592" y="3271"/>
                </a:lnTo>
                <a:lnTo>
                  <a:pt x="14081" y="3271"/>
                </a:lnTo>
                <a:close/>
                <a:moveTo>
                  <a:pt x="13539" y="3271"/>
                </a:moveTo>
                <a:lnTo>
                  <a:pt x="13539" y="3706"/>
                </a:lnTo>
                <a:lnTo>
                  <a:pt x="14050" y="3706"/>
                </a:lnTo>
                <a:lnTo>
                  <a:pt x="14050" y="3271"/>
                </a:lnTo>
                <a:lnTo>
                  <a:pt x="13539" y="3271"/>
                </a:lnTo>
                <a:close/>
                <a:moveTo>
                  <a:pt x="12997" y="3271"/>
                </a:moveTo>
                <a:lnTo>
                  <a:pt x="12997" y="3706"/>
                </a:lnTo>
                <a:lnTo>
                  <a:pt x="13508" y="3706"/>
                </a:lnTo>
                <a:lnTo>
                  <a:pt x="13508" y="3271"/>
                </a:lnTo>
                <a:lnTo>
                  <a:pt x="12997" y="3271"/>
                </a:lnTo>
                <a:close/>
                <a:moveTo>
                  <a:pt x="12456" y="3271"/>
                </a:moveTo>
                <a:lnTo>
                  <a:pt x="12456" y="3706"/>
                </a:lnTo>
                <a:lnTo>
                  <a:pt x="12967" y="3706"/>
                </a:lnTo>
                <a:lnTo>
                  <a:pt x="12967" y="3271"/>
                </a:lnTo>
                <a:lnTo>
                  <a:pt x="12456" y="3271"/>
                </a:lnTo>
                <a:close/>
                <a:moveTo>
                  <a:pt x="11914" y="3271"/>
                </a:moveTo>
                <a:lnTo>
                  <a:pt x="11914" y="3706"/>
                </a:lnTo>
                <a:lnTo>
                  <a:pt x="12425" y="3706"/>
                </a:lnTo>
                <a:lnTo>
                  <a:pt x="12425" y="3271"/>
                </a:lnTo>
                <a:lnTo>
                  <a:pt x="11914" y="3271"/>
                </a:lnTo>
                <a:close/>
                <a:moveTo>
                  <a:pt x="11372" y="3271"/>
                </a:moveTo>
                <a:lnTo>
                  <a:pt x="11372" y="3706"/>
                </a:lnTo>
                <a:lnTo>
                  <a:pt x="11883" y="3706"/>
                </a:lnTo>
                <a:lnTo>
                  <a:pt x="11883" y="3271"/>
                </a:lnTo>
                <a:lnTo>
                  <a:pt x="11372" y="3271"/>
                </a:lnTo>
                <a:close/>
                <a:moveTo>
                  <a:pt x="10831" y="3271"/>
                </a:moveTo>
                <a:lnTo>
                  <a:pt x="10831" y="3706"/>
                </a:lnTo>
                <a:lnTo>
                  <a:pt x="11341" y="3706"/>
                </a:lnTo>
                <a:lnTo>
                  <a:pt x="11341" y="3271"/>
                </a:lnTo>
                <a:lnTo>
                  <a:pt x="10831" y="3271"/>
                </a:lnTo>
                <a:close/>
                <a:moveTo>
                  <a:pt x="10289" y="3271"/>
                </a:moveTo>
                <a:lnTo>
                  <a:pt x="10289" y="3706"/>
                </a:lnTo>
                <a:lnTo>
                  <a:pt x="10800" y="3706"/>
                </a:lnTo>
                <a:lnTo>
                  <a:pt x="10800" y="3271"/>
                </a:lnTo>
                <a:lnTo>
                  <a:pt x="10289" y="3271"/>
                </a:lnTo>
                <a:close/>
                <a:moveTo>
                  <a:pt x="9747" y="3271"/>
                </a:moveTo>
                <a:lnTo>
                  <a:pt x="9747" y="3706"/>
                </a:lnTo>
                <a:lnTo>
                  <a:pt x="10258" y="3706"/>
                </a:lnTo>
                <a:lnTo>
                  <a:pt x="10258" y="3271"/>
                </a:lnTo>
                <a:lnTo>
                  <a:pt x="9747" y="3271"/>
                </a:lnTo>
                <a:close/>
                <a:moveTo>
                  <a:pt x="9206" y="3271"/>
                </a:moveTo>
                <a:lnTo>
                  <a:pt x="9206" y="3706"/>
                </a:lnTo>
                <a:lnTo>
                  <a:pt x="9716" y="3706"/>
                </a:lnTo>
                <a:lnTo>
                  <a:pt x="9716" y="3271"/>
                </a:lnTo>
                <a:lnTo>
                  <a:pt x="9206" y="3271"/>
                </a:lnTo>
                <a:close/>
                <a:moveTo>
                  <a:pt x="8664" y="3271"/>
                </a:moveTo>
                <a:lnTo>
                  <a:pt x="8664" y="3706"/>
                </a:lnTo>
                <a:lnTo>
                  <a:pt x="9175" y="3706"/>
                </a:lnTo>
                <a:lnTo>
                  <a:pt x="9175" y="3271"/>
                </a:lnTo>
                <a:lnTo>
                  <a:pt x="8664" y="3271"/>
                </a:lnTo>
                <a:close/>
                <a:moveTo>
                  <a:pt x="8122" y="3271"/>
                </a:moveTo>
                <a:lnTo>
                  <a:pt x="8122" y="3706"/>
                </a:lnTo>
                <a:lnTo>
                  <a:pt x="8633" y="3706"/>
                </a:lnTo>
                <a:lnTo>
                  <a:pt x="8633" y="3271"/>
                </a:lnTo>
                <a:lnTo>
                  <a:pt x="8122" y="3271"/>
                </a:lnTo>
                <a:close/>
                <a:moveTo>
                  <a:pt x="7581" y="3271"/>
                </a:moveTo>
                <a:lnTo>
                  <a:pt x="7581" y="3706"/>
                </a:lnTo>
                <a:lnTo>
                  <a:pt x="8091" y="3706"/>
                </a:lnTo>
                <a:lnTo>
                  <a:pt x="8091" y="3271"/>
                </a:lnTo>
                <a:lnTo>
                  <a:pt x="7581" y="3271"/>
                </a:lnTo>
                <a:close/>
                <a:moveTo>
                  <a:pt x="7039" y="3271"/>
                </a:moveTo>
                <a:lnTo>
                  <a:pt x="7039" y="3706"/>
                </a:lnTo>
                <a:lnTo>
                  <a:pt x="7550" y="3706"/>
                </a:lnTo>
                <a:lnTo>
                  <a:pt x="7550" y="3271"/>
                </a:lnTo>
                <a:lnTo>
                  <a:pt x="7039" y="3271"/>
                </a:lnTo>
                <a:close/>
                <a:moveTo>
                  <a:pt x="6497" y="3271"/>
                </a:moveTo>
                <a:lnTo>
                  <a:pt x="6497" y="3706"/>
                </a:lnTo>
                <a:lnTo>
                  <a:pt x="7008" y="3706"/>
                </a:lnTo>
                <a:lnTo>
                  <a:pt x="7008" y="3271"/>
                </a:lnTo>
                <a:lnTo>
                  <a:pt x="6497" y="3271"/>
                </a:lnTo>
                <a:close/>
                <a:moveTo>
                  <a:pt x="5955" y="3271"/>
                </a:moveTo>
                <a:lnTo>
                  <a:pt x="5955" y="3706"/>
                </a:lnTo>
                <a:lnTo>
                  <a:pt x="6466" y="3706"/>
                </a:lnTo>
                <a:lnTo>
                  <a:pt x="6466" y="3271"/>
                </a:lnTo>
                <a:lnTo>
                  <a:pt x="5955" y="3271"/>
                </a:lnTo>
                <a:close/>
                <a:moveTo>
                  <a:pt x="5414" y="3271"/>
                </a:moveTo>
                <a:lnTo>
                  <a:pt x="5414" y="3706"/>
                </a:lnTo>
                <a:lnTo>
                  <a:pt x="5925" y="3706"/>
                </a:lnTo>
                <a:lnTo>
                  <a:pt x="5925" y="3271"/>
                </a:lnTo>
                <a:lnTo>
                  <a:pt x="5414" y="3271"/>
                </a:lnTo>
                <a:close/>
                <a:moveTo>
                  <a:pt x="4872" y="3271"/>
                </a:moveTo>
                <a:lnTo>
                  <a:pt x="4872" y="3706"/>
                </a:lnTo>
                <a:lnTo>
                  <a:pt x="5383" y="3706"/>
                </a:lnTo>
                <a:lnTo>
                  <a:pt x="5383" y="3271"/>
                </a:lnTo>
                <a:lnTo>
                  <a:pt x="4872" y="3271"/>
                </a:lnTo>
                <a:close/>
                <a:moveTo>
                  <a:pt x="4330" y="3271"/>
                </a:moveTo>
                <a:lnTo>
                  <a:pt x="4330" y="3706"/>
                </a:lnTo>
                <a:lnTo>
                  <a:pt x="4841" y="3706"/>
                </a:lnTo>
                <a:lnTo>
                  <a:pt x="4841" y="3271"/>
                </a:lnTo>
                <a:lnTo>
                  <a:pt x="4330" y="3271"/>
                </a:lnTo>
                <a:close/>
                <a:moveTo>
                  <a:pt x="3789" y="3271"/>
                </a:moveTo>
                <a:lnTo>
                  <a:pt x="3789" y="3706"/>
                </a:lnTo>
                <a:lnTo>
                  <a:pt x="4300" y="3706"/>
                </a:lnTo>
                <a:lnTo>
                  <a:pt x="4300" y="3271"/>
                </a:lnTo>
                <a:lnTo>
                  <a:pt x="3789" y="3271"/>
                </a:lnTo>
                <a:close/>
                <a:moveTo>
                  <a:pt x="3247" y="3271"/>
                </a:moveTo>
                <a:lnTo>
                  <a:pt x="3247" y="3706"/>
                </a:lnTo>
                <a:lnTo>
                  <a:pt x="3758" y="3706"/>
                </a:lnTo>
                <a:lnTo>
                  <a:pt x="3758" y="3271"/>
                </a:lnTo>
                <a:lnTo>
                  <a:pt x="3247" y="3271"/>
                </a:lnTo>
                <a:close/>
                <a:moveTo>
                  <a:pt x="2705" y="3271"/>
                </a:moveTo>
                <a:lnTo>
                  <a:pt x="2705" y="3706"/>
                </a:lnTo>
                <a:lnTo>
                  <a:pt x="3216" y="3706"/>
                </a:lnTo>
                <a:lnTo>
                  <a:pt x="3216" y="3271"/>
                </a:lnTo>
                <a:lnTo>
                  <a:pt x="2705" y="3271"/>
                </a:lnTo>
                <a:close/>
                <a:moveTo>
                  <a:pt x="2164" y="3271"/>
                </a:moveTo>
                <a:lnTo>
                  <a:pt x="2164" y="3706"/>
                </a:lnTo>
                <a:lnTo>
                  <a:pt x="2675" y="3706"/>
                </a:lnTo>
                <a:lnTo>
                  <a:pt x="2675" y="3271"/>
                </a:lnTo>
                <a:lnTo>
                  <a:pt x="2164" y="3271"/>
                </a:lnTo>
                <a:close/>
                <a:moveTo>
                  <a:pt x="1622" y="3271"/>
                </a:moveTo>
                <a:lnTo>
                  <a:pt x="1622" y="3706"/>
                </a:lnTo>
                <a:lnTo>
                  <a:pt x="2133" y="3706"/>
                </a:lnTo>
                <a:lnTo>
                  <a:pt x="2133" y="3271"/>
                </a:lnTo>
                <a:lnTo>
                  <a:pt x="1622" y="3271"/>
                </a:lnTo>
                <a:close/>
                <a:moveTo>
                  <a:pt x="1080" y="3271"/>
                </a:moveTo>
                <a:lnTo>
                  <a:pt x="1080" y="3706"/>
                </a:lnTo>
                <a:lnTo>
                  <a:pt x="1591" y="3706"/>
                </a:lnTo>
                <a:lnTo>
                  <a:pt x="1591" y="3271"/>
                </a:lnTo>
                <a:lnTo>
                  <a:pt x="1080" y="3271"/>
                </a:lnTo>
                <a:close/>
                <a:moveTo>
                  <a:pt x="539" y="3271"/>
                </a:moveTo>
                <a:lnTo>
                  <a:pt x="539" y="3706"/>
                </a:lnTo>
                <a:lnTo>
                  <a:pt x="1049" y="3706"/>
                </a:lnTo>
                <a:lnTo>
                  <a:pt x="1049" y="3271"/>
                </a:lnTo>
                <a:lnTo>
                  <a:pt x="539" y="3271"/>
                </a:lnTo>
                <a:close/>
                <a:moveTo>
                  <a:pt x="31" y="3271"/>
                </a:moveTo>
                <a:lnTo>
                  <a:pt x="31" y="3706"/>
                </a:lnTo>
                <a:lnTo>
                  <a:pt x="508" y="3706"/>
                </a:lnTo>
                <a:lnTo>
                  <a:pt x="508" y="3271"/>
                </a:lnTo>
                <a:lnTo>
                  <a:pt x="31" y="3271"/>
                </a:lnTo>
                <a:close/>
                <a:moveTo>
                  <a:pt x="14622" y="2807"/>
                </a:moveTo>
                <a:lnTo>
                  <a:pt x="14622" y="3243"/>
                </a:lnTo>
                <a:lnTo>
                  <a:pt x="15133" y="3243"/>
                </a:lnTo>
                <a:lnTo>
                  <a:pt x="15133" y="2807"/>
                </a:lnTo>
                <a:lnTo>
                  <a:pt x="14622" y="2807"/>
                </a:lnTo>
                <a:close/>
                <a:moveTo>
                  <a:pt x="14081" y="2807"/>
                </a:moveTo>
                <a:lnTo>
                  <a:pt x="14081" y="3243"/>
                </a:lnTo>
                <a:lnTo>
                  <a:pt x="14592" y="3243"/>
                </a:lnTo>
                <a:lnTo>
                  <a:pt x="14592" y="2807"/>
                </a:lnTo>
                <a:lnTo>
                  <a:pt x="14081" y="2807"/>
                </a:lnTo>
                <a:close/>
                <a:moveTo>
                  <a:pt x="13539" y="2807"/>
                </a:moveTo>
                <a:lnTo>
                  <a:pt x="13539" y="3243"/>
                </a:lnTo>
                <a:lnTo>
                  <a:pt x="14050" y="3243"/>
                </a:lnTo>
                <a:lnTo>
                  <a:pt x="14050" y="2807"/>
                </a:lnTo>
                <a:lnTo>
                  <a:pt x="13539" y="2807"/>
                </a:lnTo>
                <a:close/>
                <a:moveTo>
                  <a:pt x="12997" y="2807"/>
                </a:moveTo>
                <a:lnTo>
                  <a:pt x="12997" y="3243"/>
                </a:lnTo>
                <a:lnTo>
                  <a:pt x="13508" y="3243"/>
                </a:lnTo>
                <a:lnTo>
                  <a:pt x="13508" y="2807"/>
                </a:lnTo>
                <a:lnTo>
                  <a:pt x="12997" y="2807"/>
                </a:lnTo>
                <a:close/>
                <a:moveTo>
                  <a:pt x="12456" y="2807"/>
                </a:moveTo>
                <a:lnTo>
                  <a:pt x="12456" y="3243"/>
                </a:lnTo>
                <a:lnTo>
                  <a:pt x="12967" y="3243"/>
                </a:lnTo>
                <a:lnTo>
                  <a:pt x="12967" y="2807"/>
                </a:lnTo>
                <a:lnTo>
                  <a:pt x="12456" y="2807"/>
                </a:lnTo>
                <a:close/>
                <a:moveTo>
                  <a:pt x="11914" y="2807"/>
                </a:moveTo>
                <a:lnTo>
                  <a:pt x="11914" y="3243"/>
                </a:lnTo>
                <a:lnTo>
                  <a:pt x="12425" y="3243"/>
                </a:lnTo>
                <a:lnTo>
                  <a:pt x="12425" y="2807"/>
                </a:lnTo>
                <a:lnTo>
                  <a:pt x="11914" y="2807"/>
                </a:lnTo>
                <a:close/>
                <a:moveTo>
                  <a:pt x="11372" y="2807"/>
                </a:moveTo>
                <a:lnTo>
                  <a:pt x="11372" y="3243"/>
                </a:lnTo>
                <a:lnTo>
                  <a:pt x="11883" y="3243"/>
                </a:lnTo>
                <a:lnTo>
                  <a:pt x="11883" y="2807"/>
                </a:lnTo>
                <a:lnTo>
                  <a:pt x="11372" y="2807"/>
                </a:lnTo>
                <a:close/>
                <a:moveTo>
                  <a:pt x="10831" y="2807"/>
                </a:moveTo>
                <a:lnTo>
                  <a:pt x="10831" y="3243"/>
                </a:lnTo>
                <a:lnTo>
                  <a:pt x="11341" y="3243"/>
                </a:lnTo>
                <a:lnTo>
                  <a:pt x="11341" y="2807"/>
                </a:lnTo>
                <a:lnTo>
                  <a:pt x="10831" y="2807"/>
                </a:lnTo>
                <a:close/>
                <a:moveTo>
                  <a:pt x="10289" y="2807"/>
                </a:moveTo>
                <a:lnTo>
                  <a:pt x="10289" y="3243"/>
                </a:lnTo>
                <a:lnTo>
                  <a:pt x="10800" y="3243"/>
                </a:lnTo>
                <a:lnTo>
                  <a:pt x="10800" y="2807"/>
                </a:lnTo>
                <a:lnTo>
                  <a:pt x="10289" y="2807"/>
                </a:lnTo>
                <a:close/>
                <a:moveTo>
                  <a:pt x="9747" y="2807"/>
                </a:moveTo>
                <a:lnTo>
                  <a:pt x="9747" y="3243"/>
                </a:lnTo>
                <a:lnTo>
                  <a:pt x="10258" y="3243"/>
                </a:lnTo>
                <a:lnTo>
                  <a:pt x="10258" y="2807"/>
                </a:lnTo>
                <a:lnTo>
                  <a:pt x="9747" y="2807"/>
                </a:lnTo>
                <a:close/>
                <a:moveTo>
                  <a:pt x="9206" y="2807"/>
                </a:moveTo>
                <a:lnTo>
                  <a:pt x="9206" y="3243"/>
                </a:lnTo>
                <a:lnTo>
                  <a:pt x="9716" y="3243"/>
                </a:lnTo>
                <a:lnTo>
                  <a:pt x="9716" y="2807"/>
                </a:lnTo>
                <a:lnTo>
                  <a:pt x="9206" y="2807"/>
                </a:lnTo>
                <a:close/>
                <a:moveTo>
                  <a:pt x="8664" y="2807"/>
                </a:moveTo>
                <a:lnTo>
                  <a:pt x="8664" y="3243"/>
                </a:lnTo>
                <a:lnTo>
                  <a:pt x="9175" y="3243"/>
                </a:lnTo>
                <a:lnTo>
                  <a:pt x="9175" y="2807"/>
                </a:lnTo>
                <a:lnTo>
                  <a:pt x="8664" y="2807"/>
                </a:lnTo>
                <a:close/>
                <a:moveTo>
                  <a:pt x="8122" y="2807"/>
                </a:moveTo>
                <a:lnTo>
                  <a:pt x="8122" y="3243"/>
                </a:lnTo>
                <a:lnTo>
                  <a:pt x="8633" y="3243"/>
                </a:lnTo>
                <a:lnTo>
                  <a:pt x="8633" y="2807"/>
                </a:lnTo>
                <a:lnTo>
                  <a:pt x="8122" y="2807"/>
                </a:lnTo>
                <a:close/>
                <a:moveTo>
                  <a:pt x="7581" y="2807"/>
                </a:moveTo>
                <a:lnTo>
                  <a:pt x="7581" y="3243"/>
                </a:lnTo>
                <a:lnTo>
                  <a:pt x="8091" y="3243"/>
                </a:lnTo>
                <a:lnTo>
                  <a:pt x="8091" y="2807"/>
                </a:lnTo>
                <a:lnTo>
                  <a:pt x="7581" y="2807"/>
                </a:lnTo>
                <a:close/>
                <a:moveTo>
                  <a:pt x="7039" y="2807"/>
                </a:moveTo>
                <a:lnTo>
                  <a:pt x="7039" y="3243"/>
                </a:lnTo>
                <a:lnTo>
                  <a:pt x="7550" y="3243"/>
                </a:lnTo>
                <a:lnTo>
                  <a:pt x="7550" y="2807"/>
                </a:lnTo>
                <a:lnTo>
                  <a:pt x="7039" y="2807"/>
                </a:lnTo>
                <a:close/>
                <a:moveTo>
                  <a:pt x="6497" y="2807"/>
                </a:moveTo>
                <a:lnTo>
                  <a:pt x="6497" y="3243"/>
                </a:lnTo>
                <a:lnTo>
                  <a:pt x="7008" y="3243"/>
                </a:lnTo>
                <a:lnTo>
                  <a:pt x="7008" y="2807"/>
                </a:lnTo>
                <a:lnTo>
                  <a:pt x="6497" y="2807"/>
                </a:lnTo>
                <a:close/>
                <a:moveTo>
                  <a:pt x="5955" y="2807"/>
                </a:moveTo>
                <a:lnTo>
                  <a:pt x="5955" y="3243"/>
                </a:lnTo>
                <a:lnTo>
                  <a:pt x="6466" y="3243"/>
                </a:lnTo>
                <a:lnTo>
                  <a:pt x="6466" y="2807"/>
                </a:lnTo>
                <a:lnTo>
                  <a:pt x="5955" y="2807"/>
                </a:lnTo>
                <a:close/>
                <a:moveTo>
                  <a:pt x="5414" y="2807"/>
                </a:moveTo>
                <a:lnTo>
                  <a:pt x="5414" y="3243"/>
                </a:lnTo>
                <a:lnTo>
                  <a:pt x="5925" y="3243"/>
                </a:lnTo>
                <a:lnTo>
                  <a:pt x="5925" y="2807"/>
                </a:lnTo>
                <a:lnTo>
                  <a:pt x="5414" y="2807"/>
                </a:lnTo>
                <a:close/>
                <a:moveTo>
                  <a:pt x="4872" y="2807"/>
                </a:moveTo>
                <a:lnTo>
                  <a:pt x="4872" y="3243"/>
                </a:lnTo>
                <a:lnTo>
                  <a:pt x="5383" y="3243"/>
                </a:lnTo>
                <a:lnTo>
                  <a:pt x="5383" y="2807"/>
                </a:lnTo>
                <a:lnTo>
                  <a:pt x="4872" y="2807"/>
                </a:lnTo>
                <a:close/>
                <a:moveTo>
                  <a:pt x="4330" y="2807"/>
                </a:moveTo>
                <a:lnTo>
                  <a:pt x="4330" y="3243"/>
                </a:lnTo>
                <a:lnTo>
                  <a:pt x="4841" y="3243"/>
                </a:lnTo>
                <a:lnTo>
                  <a:pt x="4841" y="2807"/>
                </a:lnTo>
                <a:lnTo>
                  <a:pt x="4330" y="2807"/>
                </a:lnTo>
                <a:close/>
                <a:moveTo>
                  <a:pt x="3789" y="2807"/>
                </a:moveTo>
                <a:lnTo>
                  <a:pt x="3789" y="3243"/>
                </a:lnTo>
                <a:lnTo>
                  <a:pt x="4300" y="3243"/>
                </a:lnTo>
                <a:lnTo>
                  <a:pt x="4300" y="2807"/>
                </a:lnTo>
                <a:lnTo>
                  <a:pt x="3789" y="2807"/>
                </a:lnTo>
                <a:close/>
                <a:moveTo>
                  <a:pt x="3247" y="2807"/>
                </a:moveTo>
                <a:lnTo>
                  <a:pt x="3247" y="3243"/>
                </a:lnTo>
                <a:lnTo>
                  <a:pt x="3758" y="3243"/>
                </a:lnTo>
                <a:lnTo>
                  <a:pt x="3758" y="2807"/>
                </a:lnTo>
                <a:lnTo>
                  <a:pt x="3247" y="2807"/>
                </a:lnTo>
                <a:close/>
                <a:moveTo>
                  <a:pt x="2705" y="2807"/>
                </a:moveTo>
                <a:lnTo>
                  <a:pt x="2705" y="3243"/>
                </a:lnTo>
                <a:lnTo>
                  <a:pt x="3216" y="3243"/>
                </a:lnTo>
                <a:lnTo>
                  <a:pt x="3216" y="2807"/>
                </a:lnTo>
                <a:lnTo>
                  <a:pt x="2705" y="2807"/>
                </a:lnTo>
                <a:close/>
                <a:moveTo>
                  <a:pt x="2164" y="2807"/>
                </a:moveTo>
                <a:lnTo>
                  <a:pt x="2164" y="3243"/>
                </a:lnTo>
                <a:lnTo>
                  <a:pt x="2675" y="3243"/>
                </a:lnTo>
                <a:lnTo>
                  <a:pt x="2675" y="2807"/>
                </a:lnTo>
                <a:lnTo>
                  <a:pt x="2164" y="2807"/>
                </a:lnTo>
                <a:close/>
                <a:moveTo>
                  <a:pt x="1622" y="2807"/>
                </a:moveTo>
                <a:lnTo>
                  <a:pt x="1622" y="3243"/>
                </a:lnTo>
                <a:lnTo>
                  <a:pt x="2133" y="3243"/>
                </a:lnTo>
                <a:lnTo>
                  <a:pt x="2133" y="2807"/>
                </a:lnTo>
                <a:lnTo>
                  <a:pt x="1622" y="2807"/>
                </a:lnTo>
                <a:close/>
                <a:moveTo>
                  <a:pt x="1080" y="2807"/>
                </a:moveTo>
                <a:lnTo>
                  <a:pt x="1080" y="3243"/>
                </a:lnTo>
                <a:lnTo>
                  <a:pt x="1591" y="3243"/>
                </a:lnTo>
                <a:lnTo>
                  <a:pt x="1591" y="2807"/>
                </a:lnTo>
                <a:lnTo>
                  <a:pt x="1080" y="2807"/>
                </a:lnTo>
                <a:close/>
                <a:moveTo>
                  <a:pt x="539" y="2807"/>
                </a:moveTo>
                <a:lnTo>
                  <a:pt x="539" y="3243"/>
                </a:lnTo>
                <a:lnTo>
                  <a:pt x="1049" y="3243"/>
                </a:lnTo>
                <a:lnTo>
                  <a:pt x="1049" y="2807"/>
                </a:lnTo>
                <a:lnTo>
                  <a:pt x="539" y="2807"/>
                </a:lnTo>
                <a:close/>
                <a:moveTo>
                  <a:pt x="31" y="2807"/>
                </a:moveTo>
                <a:lnTo>
                  <a:pt x="31" y="3243"/>
                </a:lnTo>
                <a:lnTo>
                  <a:pt x="508" y="3243"/>
                </a:lnTo>
                <a:lnTo>
                  <a:pt x="508" y="2807"/>
                </a:lnTo>
                <a:lnTo>
                  <a:pt x="31" y="2807"/>
                </a:lnTo>
                <a:close/>
                <a:moveTo>
                  <a:pt x="14622" y="2343"/>
                </a:moveTo>
                <a:lnTo>
                  <a:pt x="14622" y="2779"/>
                </a:lnTo>
                <a:lnTo>
                  <a:pt x="15133" y="2779"/>
                </a:lnTo>
                <a:lnTo>
                  <a:pt x="15133" y="2343"/>
                </a:lnTo>
                <a:lnTo>
                  <a:pt x="14622" y="2343"/>
                </a:lnTo>
                <a:close/>
                <a:moveTo>
                  <a:pt x="14081" y="2343"/>
                </a:moveTo>
                <a:lnTo>
                  <a:pt x="14081" y="2779"/>
                </a:lnTo>
                <a:lnTo>
                  <a:pt x="14592" y="2779"/>
                </a:lnTo>
                <a:lnTo>
                  <a:pt x="14592" y="2343"/>
                </a:lnTo>
                <a:lnTo>
                  <a:pt x="14081" y="2343"/>
                </a:lnTo>
                <a:close/>
                <a:moveTo>
                  <a:pt x="13539" y="2343"/>
                </a:moveTo>
                <a:lnTo>
                  <a:pt x="13539" y="2779"/>
                </a:lnTo>
                <a:lnTo>
                  <a:pt x="14050" y="2779"/>
                </a:lnTo>
                <a:lnTo>
                  <a:pt x="14050" y="2343"/>
                </a:lnTo>
                <a:lnTo>
                  <a:pt x="13539" y="2343"/>
                </a:lnTo>
                <a:close/>
                <a:moveTo>
                  <a:pt x="12997" y="2343"/>
                </a:moveTo>
                <a:lnTo>
                  <a:pt x="12997" y="2779"/>
                </a:lnTo>
                <a:lnTo>
                  <a:pt x="13508" y="2779"/>
                </a:lnTo>
                <a:lnTo>
                  <a:pt x="13508" y="2343"/>
                </a:lnTo>
                <a:lnTo>
                  <a:pt x="12997" y="2343"/>
                </a:lnTo>
                <a:close/>
                <a:moveTo>
                  <a:pt x="12456" y="2343"/>
                </a:moveTo>
                <a:lnTo>
                  <a:pt x="12456" y="2779"/>
                </a:lnTo>
                <a:lnTo>
                  <a:pt x="12967" y="2779"/>
                </a:lnTo>
                <a:lnTo>
                  <a:pt x="12967" y="2343"/>
                </a:lnTo>
                <a:lnTo>
                  <a:pt x="12456" y="2343"/>
                </a:lnTo>
                <a:close/>
                <a:moveTo>
                  <a:pt x="11914" y="2343"/>
                </a:moveTo>
                <a:lnTo>
                  <a:pt x="11914" y="2779"/>
                </a:lnTo>
                <a:lnTo>
                  <a:pt x="12425" y="2779"/>
                </a:lnTo>
                <a:lnTo>
                  <a:pt x="12425" y="2343"/>
                </a:lnTo>
                <a:lnTo>
                  <a:pt x="11914" y="2343"/>
                </a:lnTo>
                <a:close/>
                <a:moveTo>
                  <a:pt x="11372" y="2343"/>
                </a:moveTo>
                <a:lnTo>
                  <a:pt x="11372" y="2779"/>
                </a:lnTo>
                <a:lnTo>
                  <a:pt x="11883" y="2779"/>
                </a:lnTo>
                <a:lnTo>
                  <a:pt x="11883" y="2343"/>
                </a:lnTo>
                <a:lnTo>
                  <a:pt x="11372" y="2343"/>
                </a:lnTo>
                <a:close/>
                <a:moveTo>
                  <a:pt x="10831" y="2343"/>
                </a:moveTo>
                <a:lnTo>
                  <a:pt x="10831" y="2779"/>
                </a:lnTo>
                <a:lnTo>
                  <a:pt x="11341" y="2779"/>
                </a:lnTo>
                <a:lnTo>
                  <a:pt x="11341" y="2343"/>
                </a:lnTo>
                <a:lnTo>
                  <a:pt x="10831" y="2343"/>
                </a:lnTo>
                <a:close/>
                <a:moveTo>
                  <a:pt x="10289" y="2343"/>
                </a:moveTo>
                <a:lnTo>
                  <a:pt x="10289" y="2779"/>
                </a:lnTo>
                <a:lnTo>
                  <a:pt x="10800" y="2779"/>
                </a:lnTo>
                <a:lnTo>
                  <a:pt x="10800" y="2343"/>
                </a:lnTo>
                <a:lnTo>
                  <a:pt x="10289" y="2343"/>
                </a:lnTo>
                <a:close/>
                <a:moveTo>
                  <a:pt x="9747" y="2343"/>
                </a:moveTo>
                <a:lnTo>
                  <a:pt x="9747" y="2779"/>
                </a:lnTo>
                <a:lnTo>
                  <a:pt x="10258" y="2779"/>
                </a:lnTo>
                <a:lnTo>
                  <a:pt x="10258" y="2343"/>
                </a:lnTo>
                <a:lnTo>
                  <a:pt x="9747" y="2343"/>
                </a:lnTo>
                <a:close/>
                <a:moveTo>
                  <a:pt x="9206" y="2343"/>
                </a:moveTo>
                <a:lnTo>
                  <a:pt x="9206" y="2779"/>
                </a:lnTo>
                <a:lnTo>
                  <a:pt x="9716" y="2779"/>
                </a:lnTo>
                <a:lnTo>
                  <a:pt x="9716" y="2343"/>
                </a:lnTo>
                <a:lnTo>
                  <a:pt x="9206" y="2343"/>
                </a:lnTo>
                <a:close/>
                <a:moveTo>
                  <a:pt x="8664" y="2343"/>
                </a:moveTo>
                <a:lnTo>
                  <a:pt x="8664" y="2779"/>
                </a:lnTo>
                <a:lnTo>
                  <a:pt x="9175" y="2779"/>
                </a:lnTo>
                <a:lnTo>
                  <a:pt x="9175" y="2343"/>
                </a:lnTo>
                <a:lnTo>
                  <a:pt x="8664" y="2343"/>
                </a:lnTo>
                <a:close/>
                <a:moveTo>
                  <a:pt x="8122" y="2343"/>
                </a:moveTo>
                <a:lnTo>
                  <a:pt x="8122" y="2779"/>
                </a:lnTo>
                <a:lnTo>
                  <a:pt x="8633" y="2779"/>
                </a:lnTo>
                <a:lnTo>
                  <a:pt x="8633" y="2343"/>
                </a:lnTo>
                <a:lnTo>
                  <a:pt x="8122" y="2343"/>
                </a:lnTo>
                <a:close/>
                <a:moveTo>
                  <a:pt x="7581" y="2343"/>
                </a:moveTo>
                <a:lnTo>
                  <a:pt x="7581" y="2779"/>
                </a:lnTo>
                <a:lnTo>
                  <a:pt x="8091" y="2779"/>
                </a:lnTo>
                <a:lnTo>
                  <a:pt x="8091" y="2343"/>
                </a:lnTo>
                <a:lnTo>
                  <a:pt x="7581" y="2343"/>
                </a:lnTo>
                <a:close/>
                <a:moveTo>
                  <a:pt x="7039" y="2343"/>
                </a:moveTo>
                <a:lnTo>
                  <a:pt x="7039" y="2779"/>
                </a:lnTo>
                <a:lnTo>
                  <a:pt x="7550" y="2779"/>
                </a:lnTo>
                <a:lnTo>
                  <a:pt x="7550" y="2343"/>
                </a:lnTo>
                <a:lnTo>
                  <a:pt x="7039" y="2343"/>
                </a:lnTo>
                <a:close/>
                <a:moveTo>
                  <a:pt x="6497" y="2343"/>
                </a:moveTo>
                <a:lnTo>
                  <a:pt x="6497" y="2779"/>
                </a:lnTo>
                <a:lnTo>
                  <a:pt x="7008" y="2779"/>
                </a:lnTo>
                <a:lnTo>
                  <a:pt x="7008" y="2343"/>
                </a:lnTo>
                <a:lnTo>
                  <a:pt x="6497" y="2343"/>
                </a:lnTo>
                <a:close/>
                <a:moveTo>
                  <a:pt x="5955" y="2343"/>
                </a:moveTo>
                <a:lnTo>
                  <a:pt x="5955" y="2779"/>
                </a:lnTo>
                <a:lnTo>
                  <a:pt x="6466" y="2779"/>
                </a:lnTo>
                <a:lnTo>
                  <a:pt x="6466" y="2343"/>
                </a:lnTo>
                <a:lnTo>
                  <a:pt x="5955" y="2343"/>
                </a:lnTo>
                <a:close/>
                <a:moveTo>
                  <a:pt x="5414" y="2343"/>
                </a:moveTo>
                <a:lnTo>
                  <a:pt x="5414" y="2779"/>
                </a:lnTo>
                <a:lnTo>
                  <a:pt x="5925" y="2779"/>
                </a:lnTo>
                <a:lnTo>
                  <a:pt x="5925" y="2343"/>
                </a:lnTo>
                <a:lnTo>
                  <a:pt x="5414" y="2343"/>
                </a:lnTo>
                <a:close/>
                <a:moveTo>
                  <a:pt x="4872" y="2343"/>
                </a:moveTo>
                <a:lnTo>
                  <a:pt x="4872" y="2779"/>
                </a:lnTo>
                <a:lnTo>
                  <a:pt x="5383" y="2779"/>
                </a:lnTo>
                <a:lnTo>
                  <a:pt x="5383" y="2343"/>
                </a:lnTo>
                <a:lnTo>
                  <a:pt x="4872" y="2343"/>
                </a:lnTo>
                <a:close/>
                <a:moveTo>
                  <a:pt x="4330" y="2343"/>
                </a:moveTo>
                <a:lnTo>
                  <a:pt x="4330" y="2779"/>
                </a:lnTo>
                <a:lnTo>
                  <a:pt x="4841" y="2779"/>
                </a:lnTo>
                <a:lnTo>
                  <a:pt x="4841" y="2343"/>
                </a:lnTo>
                <a:lnTo>
                  <a:pt x="4330" y="2343"/>
                </a:lnTo>
                <a:close/>
                <a:moveTo>
                  <a:pt x="3789" y="2343"/>
                </a:moveTo>
                <a:lnTo>
                  <a:pt x="3789" y="2779"/>
                </a:lnTo>
                <a:lnTo>
                  <a:pt x="4300" y="2779"/>
                </a:lnTo>
                <a:lnTo>
                  <a:pt x="4300" y="2343"/>
                </a:lnTo>
                <a:lnTo>
                  <a:pt x="3789" y="2343"/>
                </a:lnTo>
                <a:close/>
                <a:moveTo>
                  <a:pt x="3247" y="2343"/>
                </a:moveTo>
                <a:lnTo>
                  <a:pt x="3247" y="2779"/>
                </a:lnTo>
                <a:lnTo>
                  <a:pt x="3758" y="2779"/>
                </a:lnTo>
                <a:lnTo>
                  <a:pt x="3758" y="2343"/>
                </a:lnTo>
                <a:lnTo>
                  <a:pt x="3247" y="2343"/>
                </a:lnTo>
                <a:close/>
                <a:moveTo>
                  <a:pt x="2705" y="2343"/>
                </a:moveTo>
                <a:lnTo>
                  <a:pt x="2705" y="2779"/>
                </a:lnTo>
                <a:lnTo>
                  <a:pt x="3216" y="2779"/>
                </a:lnTo>
                <a:lnTo>
                  <a:pt x="3216" y="2343"/>
                </a:lnTo>
                <a:lnTo>
                  <a:pt x="2705" y="2343"/>
                </a:lnTo>
                <a:close/>
                <a:moveTo>
                  <a:pt x="2164" y="2343"/>
                </a:moveTo>
                <a:lnTo>
                  <a:pt x="2164" y="2779"/>
                </a:lnTo>
                <a:lnTo>
                  <a:pt x="2675" y="2779"/>
                </a:lnTo>
                <a:lnTo>
                  <a:pt x="2675" y="2343"/>
                </a:lnTo>
                <a:lnTo>
                  <a:pt x="2164" y="2343"/>
                </a:lnTo>
                <a:close/>
                <a:moveTo>
                  <a:pt x="1622" y="2343"/>
                </a:moveTo>
                <a:lnTo>
                  <a:pt x="1622" y="2779"/>
                </a:lnTo>
                <a:lnTo>
                  <a:pt x="2133" y="2779"/>
                </a:lnTo>
                <a:lnTo>
                  <a:pt x="2133" y="2343"/>
                </a:lnTo>
                <a:lnTo>
                  <a:pt x="1622" y="2343"/>
                </a:lnTo>
                <a:close/>
                <a:moveTo>
                  <a:pt x="1080" y="2343"/>
                </a:moveTo>
                <a:lnTo>
                  <a:pt x="1080" y="2779"/>
                </a:lnTo>
                <a:lnTo>
                  <a:pt x="1591" y="2779"/>
                </a:lnTo>
                <a:lnTo>
                  <a:pt x="1591" y="2343"/>
                </a:lnTo>
                <a:lnTo>
                  <a:pt x="1080" y="2343"/>
                </a:lnTo>
                <a:close/>
                <a:moveTo>
                  <a:pt x="539" y="2343"/>
                </a:moveTo>
                <a:lnTo>
                  <a:pt x="539" y="2779"/>
                </a:lnTo>
                <a:lnTo>
                  <a:pt x="1049" y="2779"/>
                </a:lnTo>
                <a:lnTo>
                  <a:pt x="1049" y="2343"/>
                </a:lnTo>
                <a:lnTo>
                  <a:pt x="539" y="2343"/>
                </a:lnTo>
                <a:close/>
                <a:moveTo>
                  <a:pt x="31" y="2343"/>
                </a:moveTo>
                <a:lnTo>
                  <a:pt x="31" y="2779"/>
                </a:lnTo>
                <a:lnTo>
                  <a:pt x="508" y="2779"/>
                </a:lnTo>
                <a:lnTo>
                  <a:pt x="508" y="2343"/>
                </a:lnTo>
                <a:lnTo>
                  <a:pt x="31" y="2343"/>
                </a:lnTo>
                <a:close/>
                <a:moveTo>
                  <a:pt x="14622" y="1879"/>
                </a:moveTo>
                <a:lnTo>
                  <a:pt x="14622" y="2315"/>
                </a:lnTo>
                <a:lnTo>
                  <a:pt x="15133" y="2315"/>
                </a:lnTo>
                <a:lnTo>
                  <a:pt x="15133" y="1879"/>
                </a:lnTo>
                <a:lnTo>
                  <a:pt x="14622" y="1879"/>
                </a:lnTo>
                <a:close/>
                <a:moveTo>
                  <a:pt x="14081" y="1879"/>
                </a:moveTo>
                <a:lnTo>
                  <a:pt x="14081" y="2315"/>
                </a:lnTo>
                <a:lnTo>
                  <a:pt x="14592" y="2315"/>
                </a:lnTo>
                <a:lnTo>
                  <a:pt x="14592" y="1879"/>
                </a:lnTo>
                <a:lnTo>
                  <a:pt x="14081" y="1879"/>
                </a:lnTo>
                <a:close/>
                <a:moveTo>
                  <a:pt x="13539" y="1879"/>
                </a:moveTo>
                <a:lnTo>
                  <a:pt x="13539" y="2315"/>
                </a:lnTo>
                <a:lnTo>
                  <a:pt x="14050" y="2315"/>
                </a:lnTo>
                <a:lnTo>
                  <a:pt x="14050" y="1879"/>
                </a:lnTo>
                <a:lnTo>
                  <a:pt x="13539" y="1879"/>
                </a:lnTo>
                <a:close/>
                <a:moveTo>
                  <a:pt x="12997" y="1879"/>
                </a:moveTo>
                <a:lnTo>
                  <a:pt x="12997" y="2315"/>
                </a:lnTo>
                <a:lnTo>
                  <a:pt x="13508" y="2315"/>
                </a:lnTo>
                <a:lnTo>
                  <a:pt x="13508" y="1879"/>
                </a:lnTo>
                <a:lnTo>
                  <a:pt x="12997" y="1879"/>
                </a:lnTo>
                <a:close/>
                <a:moveTo>
                  <a:pt x="12456" y="1879"/>
                </a:moveTo>
                <a:lnTo>
                  <a:pt x="12456" y="2315"/>
                </a:lnTo>
                <a:lnTo>
                  <a:pt x="12967" y="2315"/>
                </a:lnTo>
                <a:lnTo>
                  <a:pt x="12967" y="1879"/>
                </a:lnTo>
                <a:lnTo>
                  <a:pt x="12456" y="1879"/>
                </a:lnTo>
                <a:close/>
                <a:moveTo>
                  <a:pt x="11914" y="1879"/>
                </a:moveTo>
                <a:lnTo>
                  <a:pt x="11914" y="2315"/>
                </a:lnTo>
                <a:lnTo>
                  <a:pt x="12425" y="2315"/>
                </a:lnTo>
                <a:lnTo>
                  <a:pt x="12425" y="1879"/>
                </a:lnTo>
                <a:lnTo>
                  <a:pt x="11914" y="1879"/>
                </a:lnTo>
                <a:close/>
                <a:moveTo>
                  <a:pt x="11372" y="1879"/>
                </a:moveTo>
                <a:lnTo>
                  <a:pt x="11372" y="2315"/>
                </a:lnTo>
                <a:lnTo>
                  <a:pt x="11883" y="2315"/>
                </a:lnTo>
                <a:lnTo>
                  <a:pt x="11883" y="1879"/>
                </a:lnTo>
                <a:lnTo>
                  <a:pt x="11372" y="1879"/>
                </a:lnTo>
                <a:close/>
                <a:moveTo>
                  <a:pt x="10831" y="1879"/>
                </a:moveTo>
                <a:lnTo>
                  <a:pt x="10831" y="2315"/>
                </a:lnTo>
                <a:lnTo>
                  <a:pt x="11341" y="2315"/>
                </a:lnTo>
                <a:lnTo>
                  <a:pt x="11341" y="1879"/>
                </a:lnTo>
                <a:lnTo>
                  <a:pt x="10831" y="1879"/>
                </a:lnTo>
                <a:close/>
                <a:moveTo>
                  <a:pt x="10289" y="1879"/>
                </a:moveTo>
                <a:lnTo>
                  <a:pt x="10289" y="2315"/>
                </a:lnTo>
                <a:lnTo>
                  <a:pt x="10800" y="2315"/>
                </a:lnTo>
                <a:lnTo>
                  <a:pt x="10800" y="1879"/>
                </a:lnTo>
                <a:lnTo>
                  <a:pt x="10289" y="1879"/>
                </a:lnTo>
                <a:close/>
                <a:moveTo>
                  <a:pt x="9747" y="1879"/>
                </a:moveTo>
                <a:lnTo>
                  <a:pt x="9747" y="2315"/>
                </a:lnTo>
                <a:lnTo>
                  <a:pt x="10258" y="2315"/>
                </a:lnTo>
                <a:lnTo>
                  <a:pt x="10258" y="1879"/>
                </a:lnTo>
                <a:lnTo>
                  <a:pt x="9747" y="1879"/>
                </a:lnTo>
                <a:close/>
                <a:moveTo>
                  <a:pt x="9206" y="1879"/>
                </a:moveTo>
                <a:lnTo>
                  <a:pt x="9206" y="2315"/>
                </a:lnTo>
                <a:lnTo>
                  <a:pt x="9716" y="2315"/>
                </a:lnTo>
                <a:lnTo>
                  <a:pt x="9716" y="1879"/>
                </a:lnTo>
                <a:lnTo>
                  <a:pt x="9206" y="1879"/>
                </a:lnTo>
                <a:close/>
                <a:moveTo>
                  <a:pt x="8664" y="1879"/>
                </a:moveTo>
                <a:lnTo>
                  <a:pt x="8664" y="2315"/>
                </a:lnTo>
                <a:lnTo>
                  <a:pt x="9175" y="2315"/>
                </a:lnTo>
                <a:lnTo>
                  <a:pt x="9175" y="1879"/>
                </a:lnTo>
                <a:lnTo>
                  <a:pt x="8664" y="1879"/>
                </a:lnTo>
                <a:close/>
                <a:moveTo>
                  <a:pt x="8122" y="1879"/>
                </a:moveTo>
                <a:lnTo>
                  <a:pt x="8122" y="2315"/>
                </a:lnTo>
                <a:lnTo>
                  <a:pt x="8633" y="2315"/>
                </a:lnTo>
                <a:lnTo>
                  <a:pt x="8633" y="1879"/>
                </a:lnTo>
                <a:lnTo>
                  <a:pt x="8122" y="1879"/>
                </a:lnTo>
                <a:close/>
                <a:moveTo>
                  <a:pt x="7581" y="1879"/>
                </a:moveTo>
                <a:lnTo>
                  <a:pt x="7581" y="2315"/>
                </a:lnTo>
                <a:lnTo>
                  <a:pt x="8091" y="2315"/>
                </a:lnTo>
                <a:lnTo>
                  <a:pt x="8091" y="1879"/>
                </a:lnTo>
                <a:lnTo>
                  <a:pt x="7581" y="1879"/>
                </a:lnTo>
                <a:close/>
                <a:moveTo>
                  <a:pt x="7039" y="1879"/>
                </a:moveTo>
                <a:lnTo>
                  <a:pt x="7039" y="2315"/>
                </a:lnTo>
                <a:lnTo>
                  <a:pt x="7550" y="2315"/>
                </a:lnTo>
                <a:lnTo>
                  <a:pt x="7550" y="1879"/>
                </a:lnTo>
                <a:lnTo>
                  <a:pt x="7039" y="1879"/>
                </a:lnTo>
                <a:close/>
                <a:moveTo>
                  <a:pt x="6497" y="1879"/>
                </a:moveTo>
                <a:lnTo>
                  <a:pt x="6497" y="2315"/>
                </a:lnTo>
                <a:lnTo>
                  <a:pt x="7008" y="2315"/>
                </a:lnTo>
                <a:lnTo>
                  <a:pt x="7008" y="1879"/>
                </a:lnTo>
                <a:lnTo>
                  <a:pt x="6497" y="1879"/>
                </a:lnTo>
                <a:close/>
                <a:moveTo>
                  <a:pt x="5955" y="1879"/>
                </a:moveTo>
                <a:lnTo>
                  <a:pt x="5955" y="2315"/>
                </a:lnTo>
                <a:lnTo>
                  <a:pt x="6466" y="2315"/>
                </a:lnTo>
                <a:lnTo>
                  <a:pt x="6466" y="1879"/>
                </a:lnTo>
                <a:lnTo>
                  <a:pt x="5955" y="1879"/>
                </a:lnTo>
                <a:close/>
                <a:moveTo>
                  <a:pt x="5414" y="1879"/>
                </a:moveTo>
                <a:lnTo>
                  <a:pt x="5414" y="2315"/>
                </a:lnTo>
                <a:lnTo>
                  <a:pt x="5925" y="2315"/>
                </a:lnTo>
                <a:lnTo>
                  <a:pt x="5925" y="1879"/>
                </a:lnTo>
                <a:lnTo>
                  <a:pt x="5414" y="1879"/>
                </a:lnTo>
                <a:close/>
                <a:moveTo>
                  <a:pt x="4872" y="1879"/>
                </a:moveTo>
                <a:lnTo>
                  <a:pt x="4872" y="2315"/>
                </a:lnTo>
                <a:lnTo>
                  <a:pt x="5383" y="2315"/>
                </a:lnTo>
                <a:lnTo>
                  <a:pt x="5383" y="1879"/>
                </a:lnTo>
                <a:lnTo>
                  <a:pt x="4872" y="1879"/>
                </a:lnTo>
                <a:close/>
                <a:moveTo>
                  <a:pt x="4330" y="1879"/>
                </a:moveTo>
                <a:lnTo>
                  <a:pt x="4330" y="2315"/>
                </a:lnTo>
                <a:lnTo>
                  <a:pt x="4841" y="2315"/>
                </a:lnTo>
                <a:lnTo>
                  <a:pt x="4841" y="1879"/>
                </a:lnTo>
                <a:lnTo>
                  <a:pt x="4330" y="1879"/>
                </a:lnTo>
                <a:close/>
                <a:moveTo>
                  <a:pt x="3789" y="1879"/>
                </a:moveTo>
                <a:lnTo>
                  <a:pt x="3789" y="2315"/>
                </a:lnTo>
                <a:lnTo>
                  <a:pt x="4300" y="2315"/>
                </a:lnTo>
                <a:lnTo>
                  <a:pt x="4300" y="1879"/>
                </a:lnTo>
                <a:lnTo>
                  <a:pt x="3789" y="1879"/>
                </a:lnTo>
                <a:close/>
                <a:moveTo>
                  <a:pt x="3247" y="1879"/>
                </a:moveTo>
                <a:lnTo>
                  <a:pt x="3247" y="2315"/>
                </a:lnTo>
                <a:lnTo>
                  <a:pt x="3758" y="2315"/>
                </a:lnTo>
                <a:lnTo>
                  <a:pt x="3758" y="1879"/>
                </a:lnTo>
                <a:lnTo>
                  <a:pt x="3247" y="1879"/>
                </a:lnTo>
                <a:close/>
                <a:moveTo>
                  <a:pt x="2705" y="1879"/>
                </a:moveTo>
                <a:lnTo>
                  <a:pt x="2705" y="2315"/>
                </a:lnTo>
                <a:lnTo>
                  <a:pt x="3216" y="2315"/>
                </a:lnTo>
                <a:lnTo>
                  <a:pt x="3216" y="1879"/>
                </a:lnTo>
                <a:lnTo>
                  <a:pt x="2705" y="1879"/>
                </a:lnTo>
                <a:close/>
                <a:moveTo>
                  <a:pt x="2164" y="1879"/>
                </a:moveTo>
                <a:lnTo>
                  <a:pt x="2164" y="2315"/>
                </a:lnTo>
                <a:lnTo>
                  <a:pt x="2675" y="2315"/>
                </a:lnTo>
                <a:lnTo>
                  <a:pt x="2675" y="1879"/>
                </a:lnTo>
                <a:lnTo>
                  <a:pt x="2164" y="1879"/>
                </a:lnTo>
                <a:close/>
                <a:moveTo>
                  <a:pt x="1622" y="1879"/>
                </a:moveTo>
                <a:lnTo>
                  <a:pt x="1622" y="2315"/>
                </a:lnTo>
                <a:lnTo>
                  <a:pt x="2133" y="2315"/>
                </a:lnTo>
                <a:lnTo>
                  <a:pt x="2133" y="1879"/>
                </a:lnTo>
                <a:lnTo>
                  <a:pt x="1622" y="1879"/>
                </a:lnTo>
                <a:close/>
                <a:moveTo>
                  <a:pt x="1080" y="1879"/>
                </a:moveTo>
                <a:lnTo>
                  <a:pt x="1080" y="2315"/>
                </a:lnTo>
                <a:lnTo>
                  <a:pt x="1591" y="2315"/>
                </a:lnTo>
                <a:lnTo>
                  <a:pt x="1591" y="1879"/>
                </a:lnTo>
                <a:lnTo>
                  <a:pt x="1080" y="1879"/>
                </a:lnTo>
                <a:close/>
                <a:moveTo>
                  <a:pt x="539" y="1879"/>
                </a:moveTo>
                <a:lnTo>
                  <a:pt x="539" y="2315"/>
                </a:lnTo>
                <a:lnTo>
                  <a:pt x="1049" y="2315"/>
                </a:lnTo>
                <a:lnTo>
                  <a:pt x="1049" y="1879"/>
                </a:lnTo>
                <a:lnTo>
                  <a:pt x="539" y="1879"/>
                </a:lnTo>
                <a:close/>
                <a:moveTo>
                  <a:pt x="31" y="1879"/>
                </a:moveTo>
                <a:lnTo>
                  <a:pt x="31" y="2315"/>
                </a:lnTo>
                <a:lnTo>
                  <a:pt x="508" y="2315"/>
                </a:lnTo>
                <a:lnTo>
                  <a:pt x="508" y="1879"/>
                </a:lnTo>
                <a:lnTo>
                  <a:pt x="31" y="1879"/>
                </a:lnTo>
                <a:close/>
                <a:moveTo>
                  <a:pt x="14622" y="1416"/>
                </a:moveTo>
                <a:lnTo>
                  <a:pt x="14622" y="1851"/>
                </a:lnTo>
                <a:lnTo>
                  <a:pt x="15133" y="1851"/>
                </a:lnTo>
                <a:lnTo>
                  <a:pt x="15133" y="1416"/>
                </a:lnTo>
                <a:lnTo>
                  <a:pt x="14622" y="1416"/>
                </a:lnTo>
                <a:close/>
                <a:moveTo>
                  <a:pt x="14081" y="1416"/>
                </a:moveTo>
                <a:lnTo>
                  <a:pt x="14081" y="1851"/>
                </a:lnTo>
                <a:lnTo>
                  <a:pt x="14592" y="1851"/>
                </a:lnTo>
                <a:lnTo>
                  <a:pt x="14592" y="1416"/>
                </a:lnTo>
                <a:lnTo>
                  <a:pt x="14081" y="1416"/>
                </a:lnTo>
                <a:close/>
                <a:moveTo>
                  <a:pt x="13539" y="1416"/>
                </a:moveTo>
                <a:lnTo>
                  <a:pt x="13539" y="1851"/>
                </a:lnTo>
                <a:lnTo>
                  <a:pt x="14050" y="1851"/>
                </a:lnTo>
                <a:lnTo>
                  <a:pt x="14050" y="1416"/>
                </a:lnTo>
                <a:lnTo>
                  <a:pt x="13539" y="1416"/>
                </a:lnTo>
                <a:close/>
                <a:moveTo>
                  <a:pt x="12997" y="1416"/>
                </a:moveTo>
                <a:lnTo>
                  <a:pt x="12997" y="1851"/>
                </a:lnTo>
                <a:lnTo>
                  <a:pt x="13508" y="1851"/>
                </a:lnTo>
                <a:lnTo>
                  <a:pt x="13508" y="1416"/>
                </a:lnTo>
                <a:lnTo>
                  <a:pt x="12997" y="1416"/>
                </a:lnTo>
                <a:close/>
                <a:moveTo>
                  <a:pt x="12456" y="1416"/>
                </a:moveTo>
                <a:lnTo>
                  <a:pt x="12456" y="1851"/>
                </a:lnTo>
                <a:lnTo>
                  <a:pt x="12967" y="1851"/>
                </a:lnTo>
                <a:lnTo>
                  <a:pt x="12967" y="1416"/>
                </a:lnTo>
                <a:lnTo>
                  <a:pt x="12456" y="1416"/>
                </a:lnTo>
                <a:close/>
                <a:moveTo>
                  <a:pt x="11914" y="1416"/>
                </a:moveTo>
                <a:lnTo>
                  <a:pt x="11914" y="1851"/>
                </a:lnTo>
                <a:lnTo>
                  <a:pt x="12425" y="1851"/>
                </a:lnTo>
                <a:lnTo>
                  <a:pt x="12425" y="1416"/>
                </a:lnTo>
                <a:lnTo>
                  <a:pt x="11914" y="1416"/>
                </a:lnTo>
                <a:close/>
                <a:moveTo>
                  <a:pt x="11372" y="1416"/>
                </a:moveTo>
                <a:lnTo>
                  <a:pt x="11372" y="1851"/>
                </a:lnTo>
                <a:lnTo>
                  <a:pt x="11883" y="1851"/>
                </a:lnTo>
                <a:lnTo>
                  <a:pt x="11883" y="1416"/>
                </a:lnTo>
                <a:lnTo>
                  <a:pt x="11372" y="1416"/>
                </a:lnTo>
                <a:close/>
                <a:moveTo>
                  <a:pt x="10831" y="1416"/>
                </a:moveTo>
                <a:lnTo>
                  <a:pt x="10831" y="1851"/>
                </a:lnTo>
                <a:lnTo>
                  <a:pt x="11341" y="1851"/>
                </a:lnTo>
                <a:lnTo>
                  <a:pt x="11341" y="1416"/>
                </a:lnTo>
                <a:lnTo>
                  <a:pt x="10831" y="1416"/>
                </a:lnTo>
                <a:close/>
                <a:moveTo>
                  <a:pt x="10289" y="1416"/>
                </a:moveTo>
                <a:lnTo>
                  <a:pt x="10289" y="1851"/>
                </a:lnTo>
                <a:lnTo>
                  <a:pt x="10800" y="1851"/>
                </a:lnTo>
                <a:lnTo>
                  <a:pt x="10800" y="1416"/>
                </a:lnTo>
                <a:lnTo>
                  <a:pt x="10289" y="1416"/>
                </a:lnTo>
                <a:close/>
                <a:moveTo>
                  <a:pt x="9747" y="1416"/>
                </a:moveTo>
                <a:lnTo>
                  <a:pt x="9747" y="1851"/>
                </a:lnTo>
                <a:lnTo>
                  <a:pt x="10258" y="1851"/>
                </a:lnTo>
                <a:lnTo>
                  <a:pt x="10258" y="1416"/>
                </a:lnTo>
                <a:lnTo>
                  <a:pt x="9747" y="1416"/>
                </a:lnTo>
                <a:close/>
                <a:moveTo>
                  <a:pt x="9206" y="1416"/>
                </a:moveTo>
                <a:lnTo>
                  <a:pt x="9206" y="1851"/>
                </a:lnTo>
                <a:lnTo>
                  <a:pt x="9716" y="1851"/>
                </a:lnTo>
                <a:lnTo>
                  <a:pt x="9716" y="1416"/>
                </a:lnTo>
                <a:lnTo>
                  <a:pt x="9206" y="1416"/>
                </a:lnTo>
                <a:close/>
                <a:moveTo>
                  <a:pt x="8664" y="1416"/>
                </a:moveTo>
                <a:lnTo>
                  <a:pt x="8664" y="1851"/>
                </a:lnTo>
                <a:lnTo>
                  <a:pt x="9175" y="1851"/>
                </a:lnTo>
                <a:lnTo>
                  <a:pt x="9175" y="1416"/>
                </a:lnTo>
                <a:lnTo>
                  <a:pt x="8664" y="1416"/>
                </a:lnTo>
                <a:close/>
                <a:moveTo>
                  <a:pt x="8122" y="1416"/>
                </a:moveTo>
                <a:lnTo>
                  <a:pt x="8122" y="1851"/>
                </a:lnTo>
                <a:lnTo>
                  <a:pt x="8633" y="1851"/>
                </a:lnTo>
                <a:lnTo>
                  <a:pt x="8633" y="1416"/>
                </a:lnTo>
                <a:lnTo>
                  <a:pt x="8122" y="1416"/>
                </a:lnTo>
                <a:close/>
                <a:moveTo>
                  <a:pt x="7581" y="1416"/>
                </a:moveTo>
                <a:lnTo>
                  <a:pt x="7581" y="1851"/>
                </a:lnTo>
                <a:lnTo>
                  <a:pt x="8091" y="1851"/>
                </a:lnTo>
                <a:lnTo>
                  <a:pt x="8091" y="1416"/>
                </a:lnTo>
                <a:lnTo>
                  <a:pt x="7581" y="1416"/>
                </a:lnTo>
                <a:close/>
                <a:moveTo>
                  <a:pt x="7039" y="1416"/>
                </a:moveTo>
                <a:lnTo>
                  <a:pt x="7039" y="1851"/>
                </a:lnTo>
                <a:lnTo>
                  <a:pt x="7550" y="1851"/>
                </a:lnTo>
                <a:lnTo>
                  <a:pt x="7550" y="1416"/>
                </a:lnTo>
                <a:lnTo>
                  <a:pt x="7039" y="1416"/>
                </a:lnTo>
                <a:close/>
                <a:moveTo>
                  <a:pt x="6497" y="1416"/>
                </a:moveTo>
                <a:lnTo>
                  <a:pt x="6497" y="1851"/>
                </a:lnTo>
                <a:lnTo>
                  <a:pt x="7008" y="1851"/>
                </a:lnTo>
                <a:lnTo>
                  <a:pt x="7008" y="1416"/>
                </a:lnTo>
                <a:lnTo>
                  <a:pt x="6497" y="1416"/>
                </a:lnTo>
                <a:close/>
                <a:moveTo>
                  <a:pt x="5955" y="1416"/>
                </a:moveTo>
                <a:lnTo>
                  <a:pt x="5955" y="1851"/>
                </a:lnTo>
                <a:lnTo>
                  <a:pt x="6466" y="1851"/>
                </a:lnTo>
                <a:lnTo>
                  <a:pt x="6466" y="1416"/>
                </a:lnTo>
                <a:lnTo>
                  <a:pt x="5955" y="1416"/>
                </a:lnTo>
                <a:close/>
                <a:moveTo>
                  <a:pt x="5414" y="1416"/>
                </a:moveTo>
                <a:lnTo>
                  <a:pt x="5414" y="1851"/>
                </a:lnTo>
                <a:lnTo>
                  <a:pt x="5925" y="1851"/>
                </a:lnTo>
                <a:lnTo>
                  <a:pt x="5925" y="1416"/>
                </a:lnTo>
                <a:lnTo>
                  <a:pt x="5414" y="1416"/>
                </a:lnTo>
                <a:close/>
                <a:moveTo>
                  <a:pt x="4872" y="1416"/>
                </a:moveTo>
                <a:lnTo>
                  <a:pt x="4872" y="1851"/>
                </a:lnTo>
                <a:lnTo>
                  <a:pt x="5383" y="1851"/>
                </a:lnTo>
                <a:lnTo>
                  <a:pt x="5383" y="1416"/>
                </a:lnTo>
                <a:lnTo>
                  <a:pt x="4872" y="1416"/>
                </a:lnTo>
                <a:close/>
                <a:moveTo>
                  <a:pt x="4330" y="1416"/>
                </a:moveTo>
                <a:lnTo>
                  <a:pt x="4330" y="1851"/>
                </a:lnTo>
                <a:lnTo>
                  <a:pt x="4841" y="1851"/>
                </a:lnTo>
                <a:lnTo>
                  <a:pt x="4841" y="1416"/>
                </a:lnTo>
                <a:lnTo>
                  <a:pt x="4330" y="1416"/>
                </a:lnTo>
                <a:close/>
                <a:moveTo>
                  <a:pt x="3789" y="1416"/>
                </a:moveTo>
                <a:lnTo>
                  <a:pt x="3789" y="1851"/>
                </a:lnTo>
                <a:lnTo>
                  <a:pt x="4300" y="1851"/>
                </a:lnTo>
                <a:lnTo>
                  <a:pt x="4300" y="1416"/>
                </a:lnTo>
                <a:lnTo>
                  <a:pt x="3789" y="1416"/>
                </a:lnTo>
                <a:close/>
                <a:moveTo>
                  <a:pt x="3247" y="1416"/>
                </a:moveTo>
                <a:lnTo>
                  <a:pt x="3247" y="1851"/>
                </a:lnTo>
                <a:lnTo>
                  <a:pt x="3758" y="1851"/>
                </a:lnTo>
                <a:lnTo>
                  <a:pt x="3758" y="1416"/>
                </a:lnTo>
                <a:lnTo>
                  <a:pt x="3247" y="1416"/>
                </a:lnTo>
                <a:close/>
                <a:moveTo>
                  <a:pt x="2705" y="1416"/>
                </a:moveTo>
                <a:lnTo>
                  <a:pt x="2705" y="1851"/>
                </a:lnTo>
                <a:lnTo>
                  <a:pt x="3216" y="1851"/>
                </a:lnTo>
                <a:lnTo>
                  <a:pt x="3216" y="1416"/>
                </a:lnTo>
                <a:lnTo>
                  <a:pt x="2705" y="1416"/>
                </a:lnTo>
                <a:close/>
                <a:moveTo>
                  <a:pt x="2164" y="1416"/>
                </a:moveTo>
                <a:lnTo>
                  <a:pt x="2164" y="1851"/>
                </a:lnTo>
                <a:lnTo>
                  <a:pt x="2675" y="1851"/>
                </a:lnTo>
                <a:lnTo>
                  <a:pt x="2675" y="1416"/>
                </a:lnTo>
                <a:lnTo>
                  <a:pt x="2164" y="1416"/>
                </a:lnTo>
                <a:close/>
                <a:moveTo>
                  <a:pt x="1622" y="1416"/>
                </a:moveTo>
                <a:lnTo>
                  <a:pt x="1622" y="1851"/>
                </a:lnTo>
                <a:lnTo>
                  <a:pt x="2133" y="1851"/>
                </a:lnTo>
                <a:lnTo>
                  <a:pt x="2133" y="1416"/>
                </a:lnTo>
                <a:lnTo>
                  <a:pt x="1622" y="1416"/>
                </a:lnTo>
                <a:close/>
                <a:moveTo>
                  <a:pt x="1080" y="1416"/>
                </a:moveTo>
                <a:lnTo>
                  <a:pt x="1080" y="1851"/>
                </a:lnTo>
                <a:lnTo>
                  <a:pt x="1591" y="1851"/>
                </a:lnTo>
                <a:lnTo>
                  <a:pt x="1591" y="1416"/>
                </a:lnTo>
                <a:lnTo>
                  <a:pt x="1080" y="1416"/>
                </a:lnTo>
                <a:close/>
                <a:moveTo>
                  <a:pt x="539" y="1416"/>
                </a:moveTo>
                <a:lnTo>
                  <a:pt x="539" y="1851"/>
                </a:lnTo>
                <a:lnTo>
                  <a:pt x="1049" y="1851"/>
                </a:lnTo>
                <a:lnTo>
                  <a:pt x="1049" y="1416"/>
                </a:lnTo>
                <a:lnTo>
                  <a:pt x="539" y="1416"/>
                </a:lnTo>
                <a:close/>
                <a:moveTo>
                  <a:pt x="31" y="1416"/>
                </a:moveTo>
                <a:lnTo>
                  <a:pt x="31" y="1851"/>
                </a:lnTo>
                <a:lnTo>
                  <a:pt x="508" y="1851"/>
                </a:lnTo>
                <a:lnTo>
                  <a:pt x="508" y="1416"/>
                </a:lnTo>
                <a:lnTo>
                  <a:pt x="31" y="1416"/>
                </a:lnTo>
                <a:close/>
                <a:moveTo>
                  <a:pt x="14622" y="952"/>
                </a:moveTo>
                <a:lnTo>
                  <a:pt x="14622" y="1387"/>
                </a:lnTo>
                <a:lnTo>
                  <a:pt x="15133" y="1387"/>
                </a:lnTo>
                <a:lnTo>
                  <a:pt x="15133" y="952"/>
                </a:lnTo>
                <a:lnTo>
                  <a:pt x="14622" y="952"/>
                </a:lnTo>
                <a:close/>
                <a:moveTo>
                  <a:pt x="14081" y="952"/>
                </a:moveTo>
                <a:lnTo>
                  <a:pt x="14081" y="1387"/>
                </a:lnTo>
                <a:lnTo>
                  <a:pt x="14592" y="1387"/>
                </a:lnTo>
                <a:lnTo>
                  <a:pt x="14592" y="952"/>
                </a:lnTo>
                <a:lnTo>
                  <a:pt x="14081" y="952"/>
                </a:lnTo>
                <a:close/>
                <a:moveTo>
                  <a:pt x="13539" y="952"/>
                </a:moveTo>
                <a:lnTo>
                  <a:pt x="13539" y="1387"/>
                </a:lnTo>
                <a:lnTo>
                  <a:pt x="14050" y="1387"/>
                </a:lnTo>
                <a:lnTo>
                  <a:pt x="14050" y="952"/>
                </a:lnTo>
                <a:lnTo>
                  <a:pt x="13539" y="952"/>
                </a:lnTo>
                <a:close/>
                <a:moveTo>
                  <a:pt x="12997" y="952"/>
                </a:moveTo>
                <a:lnTo>
                  <a:pt x="12997" y="1387"/>
                </a:lnTo>
                <a:lnTo>
                  <a:pt x="13508" y="1387"/>
                </a:lnTo>
                <a:lnTo>
                  <a:pt x="13508" y="952"/>
                </a:lnTo>
                <a:lnTo>
                  <a:pt x="12997" y="952"/>
                </a:lnTo>
                <a:close/>
                <a:moveTo>
                  <a:pt x="12456" y="952"/>
                </a:moveTo>
                <a:lnTo>
                  <a:pt x="12456" y="1387"/>
                </a:lnTo>
                <a:lnTo>
                  <a:pt x="12967" y="1387"/>
                </a:lnTo>
                <a:lnTo>
                  <a:pt x="12967" y="952"/>
                </a:lnTo>
                <a:lnTo>
                  <a:pt x="12456" y="952"/>
                </a:lnTo>
                <a:close/>
                <a:moveTo>
                  <a:pt x="11914" y="952"/>
                </a:moveTo>
                <a:lnTo>
                  <a:pt x="11914" y="1387"/>
                </a:lnTo>
                <a:lnTo>
                  <a:pt x="12425" y="1387"/>
                </a:lnTo>
                <a:lnTo>
                  <a:pt x="12425" y="952"/>
                </a:lnTo>
                <a:lnTo>
                  <a:pt x="11914" y="952"/>
                </a:lnTo>
                <a:close/>
                <a:moveTo>
                  <a:pt x="11372" y="952"/>
                </a:moveTo>
                <a:lnTo>
                  <a:pt x="11372" y="1387"/>
                </a:lnTo>
                <a:lnTo>
                  <a:pt x="11883" y="1387"/>
                </a:lnTo>
                <a:lnTo>
                  <a:pt x="11883" y="952"/>
                </a:lnTo>
                <a:lnTo>
                  <a:pt x="11372" y="952"/>
                </a:lnTo>
                <a:close/>
                <a:moveTo>
                  <a:pt x="10831" y="952"/>
                </a:moveTo>
                <a:lnTo>
                  <a:pt x="10831" y="1387"/>
                </a:lnTo>
                <a:lnTo>
                  <a:pt x="11341" y="1387"/>
                </a:lnTo>
                <a:lnTo>
                  <a:pt x="11341" y="952"/>
                </a:lnTo>
                <a:lnTo>
                  <a:pt x="10831" y="952"/>
                </a:lnTo>
                <a:close/>
                <a:moveTo>
                  <a:pt x="10289" y="952"/>
                </a:moveTo>
                <a:lnTo>
                  <a:pt x="10289" y="1387"/>
                </a:lnTo>
                <a:lnTo>
                  <a:pt x="10800" y="1387"/>
                </a:lnTo>
                <a:lnTo>
                  <a:pt x="10800" y="952"/>
                </a:lnTo>
                <a:lnTo>
                  <a:pt x="10289" y="952"/>
                </a:lnTo>
                <a:close/>
                <a:moveTo>
                  <a:pt x="9747" y="952"/>
                </a:moveTo>
                <a:lnTo>
                  <a:pt x="9747" y="1387"/>
                </a:lnTo>
                <a:lnTo>
                  <a:pt x="10258" y="1387"/>
                </a:lnTo>
                <a:lnTo>
                  <a:pt x="10258" y="952"/>
                </a:lnTo>
                <a:lnTo>
                  <a:pt x="9747" y="952"/>
                </a:lnTo>
                <a:close/>
                <a:moveTo>
                  <a:pt x="9206" y="952"/>
                </a:moveTo>
                <a:lnTo>
                  <a:pt x="9206" y="1387"/>
                </a:lnTo>
                <a:lnTo>
                  <a:pt x="9716" y="1387"/>
                </a:lnTo>
                <a:lnTo>
                  <a:pt x="9716" y="952"/>
                </a:lnTo>
                <a:lnTo>
                  <a:pt x="9206" y="952"/>
                </a:lnTo>
                <a:close/>
                <a:moveTo>
                  <a:pt x="8664" y="952"/>
                </a:moveTo>
                <a:lnTo>
                  <a:pt x="8664" y="1387"/>
                </a:lnTo>
                <a:lnTo>
                  <a:pt x="9175" y="1387"/>
                </a:lnTo>
                <a:lnTo>
                  <a:pt x="9175" y="952"/>
                </a:lnTo>
                <a:lnTo>
                  <a:pt x="8664" y="952"/>
                </a:lnTo>
                <a:close/>
                <a:moveTo>
                  <a:pt x="8122" y="952"/>
                </a:moveTo>
                <a:lnTo>
                  <a:pt x="8122" y="1387"/>
                </a:lnTo>
                <a:lnTo>
                  <a:pt x="8633" y="1387"/>
                </a:lnTo>
                <a:lnTo>
                  <a:pt x="8633" y="952"/>
                </a:lnTo>
                <a:lnTo>
                  <a:pt x="8122" y="952"/>
                </a:lnTo>
                <a:close/>
                <a:moveTo>
                  <a:pt x="7581" y="952"/>
                </a:moveTo>
                <a:lnTo>
                  <a:pt x="7581" y="1387"/>
                </a:lnTo>
                <a:lnTo>
                  <a:pt x="8091" y="1387"/>
                </a:lnTo>
                <a:lnTo>
                  <a:pt x="8091" y="952"/>
                </a:lnTo>
                <a:lnTo>
                  <a:pt x="7581" y="952"/>
                </a:lnTo>
                <a:close/>
                <a:moveTo>
                  <a:pt x="7039" y="952"/>
                </a:moveTo>
                <a:lnTo>
                  <a:pt x="7039" y="1387"/>
                </a:lnTo>
                <a:lnTo>
                  <a:pt x="7550" y="1387"/>
                </a:lnTo>
                <a:lnTo>
                  <a:pt x="7550" y="952"/>
                </a:lnTo>
                <a:lnTo>
                  <a:pt x="7039" y="952"/>
                </a:lnTo>
                <a:close/>
                <a:moveTo>
                  <a:pt x="6497" y="952"/>
                </a:moveTo>
                <a:lnTo>
                  <a:pt x="6497" y="1387"/>
                </a:lnTo>
                <a:lnTo>
                  <a:pt x="7008" y="1387"/>
                </a:lnTo>
                <a:lnTo>
                  <a:pt x="7008" y="952"/>
                </a:lnTo>
                <a:lnTo>
                  <a:pt x="6497" y="952"/>
                </a:lnTo>
                <a:close/>
                <a:moveTo>
                  <a:pt x="5955" y="952"/>
                </a:moveTo>
                <a:lnTo>
                  <a:pt x="5955" y="1387"/>
                </a:lnTo>
                <a:lnTo>
                  <a:pt x="6466" y="1387"/>
                </a:lnTo>
                <a:lnTo>
                  <a:pt x="6466" y="952"/>
                </a:lnTo>
                <a:lnTo>
                  <a:pt x="5955" y="952"/>
                </a:lnTo>
                <a:close/>
                <a:moveTo>
                  <a:pt x="5414" y="952"/>
                </a:moveTo>
                <a:lnTo>
                  <a:pt x="5414" y="1387"/>
                </a:lnTo>
                <a:lnTo>
                  <a:pt x="5925" y="1387"/>
                </a:lnTo>
                <a:lnTo>
                  <a:pt x="5925" y="952"/>
                </a:lnTo>
                <a:lnTo>
                  <a:pt x="5414" y="952"/>
                </a:lnTo>
                <a:close/>
                <a:moveTo>
                  <a:pt x="4872" y="952"/>
                </a:moveTo>
                <a:lnTo>
                  <a:pt x="4872" y="1387"/>
                </a:lnTo>
                <a:lnTo>
                  <a:pt x="5383" y="1387"/>
                </a:lnTo>
                <a:lnTo>
                  <a:pt x="5383" y="952"/>
                </a:lnTo>
                <a:lnTo>
                  <a:pt x="4872" y="952"/>
                </a:lnTo>
                <a:close/>
                <a:moveTo>
                  <a:pt x="4330" y="952"/>
                </a:moveTo>
                <a:lnTo>
                  <a:pt x="4330" y="1387"/>
                </a:lnTo>
                <a:lnTo>
                  <a:pt x="4841" y="1387"/>
                </a:lnTo>
                <a:lnTo>
                  <a:pt x="4841" y="952"/>
                </a:lnTo>
                <a:lnTo>
                  <a:pt x="4330" y="952"/>
                </a:lnTo>
                <a:close/>
                <a:moveTo>
                  <a:pt x="3789" y="952"/>
                </a:moveTo>
                <a:lnTo>
                  <a:pt x="3789" y="1387"/>
                </a:lnTo>
                <a:lnTo>
                  <a:pt x="4300" y="1387"/>
                </a:lnTo>
                <a:lnTo>
                  <a:pt x="4300" y="952"/>
                </a:lnTo>
                <a:lnTo>
                  <a:pt x="3789" y="952"/>
                </a:lnTo>
                <a:close/>
                <a:moveTo>
                  <a:pt x="3247" y="952"/>
                </a:moveTo>
                <a:lnTo>
                  <a:pt x="3247" y="1387"/>
                </a:lnTo>
                <a:lnTo>
                  <a:pt x="3758" y="1387"/>
                </a:lnTo>
                <a:lnTo>
                  <a:pt x="3758" y="952"/>
                </a:lnTo>
                <a:lnTo>
                  <a:pt x="3247" y="952"/>
                </a:lnTo>
                <a:close/>
                <a:moveTo>
                  <a:pt x="2705" y="952"/>
                </a:moveTo>
                <a:lnTo>
                  <a:pt x="2705" y="1387"/>
                </a:lnTo>
                <a:lnTo>
                  <a:pt x="3216" y="1387"/>
                </a:lnTo>
                <a:lnTo>
                  <a:pt x="3216" y="952"/>
                </a:lnTo>
                <a:lnTo>
                  <a:pt x="2705" y="952"/>
                </a:lnTo>
                <a:close/>
                <a:moveTo>
                  <a:pt x="2164" y="952"/>
                </a:moveTo>
                <a:lnTo>
                  <a:pt x="2164" y="1387"/>
                </a:lnTo>
                <a:lnTo>
                  <a:pt x="2675" y="1387"/>
                </a:lnTo>
                <a:lnTo>
                  <a:pt x="2675" y="952"/>
                </a:lnTo>
                <a:lnTo>
                  <a:pt x="2164" y="952"/>
                </a:lnTo>
                <a:close/>
                <a:moveTo>
                  <a:pt x="1622" y="952"/>
                </a:moveTo>
                <a:lnTo>
                  <a:pt x="1622" y="1387"/>
                </a:lnTo>
                <a:lnTo>
                  <a:pt x="2133" y="1387"/>
                </a:lnTo>
                <a:lnTo>
                  <a:pt x="2133" y="952"/>
                </a:lnTo>
                <a:lnTo>
                  <a:pt x="1622" y="952"/>
                </a:lnTo>
                <a:close/>
                <a:moveTo>
                  <a:pt x="1080" y="952"/>
                </a:moveTo>
                <a:lnTo>
                  <a:pt x="1080" y="1387"/>
                </a:lnTo>
                <a:lnTo>
                  <a:pt x="1591" y="1387"/>
                </a:lnTo>
                <a:lnTo>
                  <a:pt x="1591" y="952"/>
                </a:lnTo>
                <a:lnTo>
                  <a:pt x="1080" y="952"/>
                </a:lnTo>
                <a:close/>
                <a:moveTo>
                  <a:pt x="539" y="952"/>
                </a:moveTo>
                <a:lnTo>
                  <a:pt x="539" y="1387"/>
                </a:lnTo>
                <a:lnTo>
                  <a:pt x="1049" y="1387"/>
                </a:lnTo>
                <a:lnTo>
                  <a:pt x="1049" y="952"/>
                </a:lnTo>
                <a:lnTo>
                  <a:pt x="539" y="952"/>
                </a:lnTo>
                <a:close/>
                <a:moveTo>
                  <a:pt x="31" y="952"/>
                </a:moveTo>
                <a:lnTo>
                  <a:pt x="31" y="1387"/>
                </a:lnTo>
                <a:lnTo>
                  <a:pt x="508" y="1387"/>
                </a:lnTo>
                <a:lnTo>
                  <a:pt x="508" y="952"/>
                </a:lnTo>
                <a:lnTo>
                  <a:pt x="31" y="952"/>
                </a:lnTo>
                <a:close/>
                <a:moveTo>
                  <a:pt x="14622" y="488"/>
                </a:moveTo>
                <a:lnTo>
                  <a:pt x="14622" y="923"/>
                </a:lnTo>
                <a:lnTo>
                  <a:pt x="15133" y="923"/>
                </a:lnTo>
                <a:lnTo>
                  <a:pt x="15133" y="488"/>
                </a:lnTo>
                <a:lnTo>
                  <a:pt x="14622" y="488"/>
                </a:lnTo>
                <a:close/>
                <a:moveTo>
                  <a:pt x="14081" y="488"/>
                </a:moveTo>
                <a:lnTo>
                  <a:pt x="14081" y="923"/>
                </a:lnTo>
                <a:lnTo>
                  <a:pt x="14592" y="923"/>
                </a:lnTo>
                <a:lnTo>
                  <a:pt x="14592" y="488"/>
                </a:lnTo>
                <a:lnTo>
                  <a:pt x="14081" y="488"/>
                </a:lnTo>
                <a:close/>
                <a:moveTo>
                  <a:pt x="13539" y="488"/>
                </a:moveTo>
                <a:lnTo>
                  <a:pt x="13539" y="923"/>
                </a:lnTo>
                <a:lnTo>
                  <a:pt x="14050" y="923"/>
                </a:lnTo>
                <a:lnTo>
                  <a:pt x="14050" y="488"/>
                </a:lnTo>
                <a:lnTo>
                  <a:pt x="13539" y="488"/>
                </a:lnTo>
                <a:close/>
                <a:moveTo>
                  <a:pt x="12997" y="488"/>
                </a:moveTo>
                <a:lnTo>
                  <a:pt x="12997" y="923"/>
                </a:lnTo>
                <a:lnTo>
                  <a:pt x="13508" y="923"/>
                </a:lnTo>
                <a:lnTo>
                  <a:pt x="13508" y="488"/>
                </a:lnTo>
                <a:lnTo>
                  <a:pt x="12997" y="488"/>
                </a:lnTo>
                <a:close/>
                <a:moveTo>
                  <a:pt x="12456" y="488"/>
                </a:moveTo>
                <a:lnTo>
                  <a:pt x="12456" y="923"/>
                </a:lnTo>
                <a:lnTo>
                  <a:pt x="12967" y="923"/>
                </a:lnTo>
                <a:lnTo>
                  <a:pt x="12967" y="488"/>
                </a:lnTo>
                <a:lnTo>
                  <a:pt x="12456" y="488"/>
                </a:lnTo>
                <a:close/>
                <a:moveTo>
                  <a:pt x="11914" y="488"/>
                </a:moveTo>
                <a:lnTo>
                  <a:pt x="11914" y="923"/>
                </a:lnTo>
                <a:lnTo>
                  <a:pt x="12425" y="923"/>
                </a:lnTo>
                <a:lnTo>
                  <a:pt x="12425" y="488"/>
                </a:lnTo>
                <a:lnTo>
                  <a:pt x="11914" y="488"/>
                </a:lnTo>
                <a:close/>
                <a:moveTo>
                  <a:pt x="11372" y="488"/>
                </a:moveTo>
                <a:lnTo>
                  <a:pt x="11372" y="923"/>
                </a:lnTo>
                <a:lnTo>
                  <a:pt x="11883" y="923"/>
                </a:lnTo>
                <a:lnTo>
                  <a:pt x="11883" y="488"/>
                </a:lnTo>
                <a:lnTo>
                  <a:pt x="11372" y="488"/>
                </a:lnTo>
                <a:close/>
                <a:moveTo>
                  <a:pt x="10831" y="488"/>
                </a:moveTo>
                <a:lnTo>
                  <a:pt x="10831" y="923"/>
                </a:lnTo>
                <a:lnTo>
                  <a:pt x="11341" y="923"/>
                </a:lnTo>
                <a:lnTo>
                  <a:pt x="11341" y="488"/>
                </a:lnTo>
                <a:lnTo>
                  <a:pt x="10831" y="488"/>
                </a:lnTo>
                <a:close/>
                <a:moveTo>
                  <a:pt x="10289" y="488"/>
                </a:moveTo>
                <a:lnTo>
                  <a:pt x="10289" y="923"/>
                </a:lnTo>
                <a:lnTo>
                  <a:pt x="10800" y="923"/>
                </a:lnTo>
                <a:lnTo>
                  <a:pt x="10800" y="488"/>
                </a:lnTo>
                <a:lnTo>
                  <a:pt x="10289" y="488"/>
                </a:lnTo>
                <a:close/>
                <a:moveTo>
                  <a:pt x="9747" y="488"/>
                </a:moveTo>
                <a:lnTo>
                  <a:pt x="9747" y="923"/>
                </a:lnTo>
                <a:lnTo>
                  <a:pt x="10258" y="923"/>
                </a:lnTo>
                <a:lnTo>
                  <a:pt x="10258" y="488"/>
                </a:lnTo>
                <a:lnTo>
                  <a:pt x="9747" y="488"/>
                </a:lnTo>
                <a:close/>
                <a:moveTo>
                  <a:pt x="9206" y="488"/>
                </a:moveTo>
                <a:lnTo>
                  <a:pt x="9206" y="923"/>
                </a:lnTo>
                <a:lnTo>
                  <a:pt x="9716" y="923"/>
                </a:lnTo>
                <a:lnTo>
                  <a:pt x="9716" y="488"/>
                </a:lnTo>
                <a:lnTo>
                  <a:pt x="9206" y="488"/>
                </a:lnTo>
                <a:close/>
                <a:moveTo>
                  <a:pt x="8664" y="488"/>
                </a:moveTo>
                <a:lnTo>
                  <a:pt x="8664" y="923"/>
                </a:lnTo>
                <a:lnTo>
                  <a:pt x="9175" y="923"/>
                </a:lnTo>
                <a:lnTo>
                  <a:pt x="9175" y="488"/>
                </a:lnTo>
                <a:lnTo>
                  <a:pt x="8664" y="488"/>
                </a:lnTo>
                <a:close/>
                <a:moveTo>
                  <a:pt x="8122" y="488"/>
                </a:moveTo>
                <a:lnTo>
                  <a:pt x="8122" y="923"/>
                </a:lnTo>
                <a:lnTo>
                  <a:pt x="8633" y="923"/>
                </a:lnTo>
                <a:lnTo>
                  <a:pt x="8633" y="488"/>
                </a:lnTo>
                <a:lnTo>
                  <a:pt x="8122" y="488"/>
                </a:lnTo>
                <a:close/>
                <a:moveTo>
                  <a:pt x="7581" y="488"/>
                </a:moveTo>
                <a:lnTo>
                  <a:pt x="7581" y="923"/>
                </a:lnTo>
                <a:lnTo>
                  <a:pt x="8091" y="923"/>
                </a:lnTo>
                <a:lnTo>
                  <a:pt x="8091" y="488"/>
                </a:lnTo>
                <a:lnTo>
                  <a:pt x="7581" y="488"/>
                </a:lnTo>
                <a:close/>
                <a:moveTo>
                  <a:pt x="7039" y="488"/>
                </a:moveTo>
                <a:lnTo>
                  <a:pt x="7039" y="923"/>
                </a:lnTo>
                <a:lnTo>
                  <a:pt x="7550" y="923"/>
                </a:lnTo>
                <a:lnTo>
                  <a:pt x="7550" y="488"/>
                </a:lnTo>
                <a:lnTo>
                  <a:pt x="7039" y="488"/>
                </a:lnTo>
                <a:close/>
                <a:moveTo>
                  <a:pt x="6497" y="488"/>
                </a:moveTo>
                <a:lnTo>
                  <a:pt x="6497" y="923"/>
                </a:lnTo>
                <a:lnTo>
                  <a:pt x="7008" y="923"/>
                </a:lnTo>
                <a:lnTo>
                  <a:pt x="7008" y="488"/>
                </a:lnTo>
                <a:lnTo>
                  <a:pt x="6497" y="488"/>
                </a:lnTo>
                <a:close/>
                <a:moveTo>
                  <a:pt x="5955" y="488"/>
                </a:moveTo>
                <a:lnTo>
                  <a:pt x="5955" y="923"/>
                </a:lnTo>
                <a:lnTo>
                  <a:pt x="6466" y="923"/>
                </a:lnTo>
                <a:lnTo>
                  <a:pt x="6466" y="488"/>
                </a:lnTo>
                <a:lnTo>
                  <a:pt x="5955" y="488"/>
                </a:lnTo>
                <a:close/>
                <a:moveTo>
                  <a:pt x="5414" y="488"/>
                </a:moveTo>
                <a:lnTo>
                  <a:pt x="5414" y="923"/>
                </a:lnTo>
                <a:lnTo>
                  <a:pt x="5925" y="923"/>
                </a:lnTo>
                <a:lnTo>
                  <a:pt x="5925" y="488"/>
                </a:lnTo>
                <a:lnTo>
                  <a:pt x="5414" y="488"/>
                </a:lnTo>
                <a:close/>
                <a:moveTo>
                  <a:pt x="4872" y="488"/>
                </a:moveTo>
                <a:lnTo>
                  <a:pt x="4872" y="923"/>
                </a:lnTo>
                <a:lnTo>
                  <a:pt x="5383" y="923"/>
                </a:lnTo>
                <a:lnTo>
                  <a:pt x="5383" y="488"/>
                </a:lnTo>
                <a:lnTo>
                  <a:pt x="4872" y="488"/>
                </a:lnTo>
                <a:close/>
                <a:moveTo>
                  <a:pt x="4330" y="488"/>
                </a:moveTo>
                <a:lnTo>
                  <a:pt x="4330" y="923"/>
                </a:lnTo>
                <a:lnTo>
                  <a:pt x="4841" y="923"/>
                </a:lnTo>
                <a:lnTo>
                  <a:pt x="4841" y="488"/>
                </a:lnTo>
                <a:lnTo>
                  <a:pt x="4330" y="488"/>
                </a:lnTo>
                <a:close/>
                <a:moveTo>
                  <a:pt x="3789" y="488"/>
                </a:moveTo>
                <a:lnTo>
                  <a:pt x="3789" y="923"/>
                </a:lnTo>
                <a:lnTo>
                  <a:pt x="4300" y="923"/>
                </a:lnTo>
                <a:lnTo>
                  <a:pt x="4300" y="488"/>
                </a:lnTo>
                <a:lnTo>
                  <a:pt x="3789" y="488"/>
                </a:lnTo>
                <a:close/>
                <a:moveTo>
                  <a:pt x="3247" y="488"/>
                </a:moveTo>
                <a:lnTo>
                  <a:pt x="3247" y="923"/>
                </a:lnTo>
                <a:lnTo>
                  <a:pt x="3758" y="923"/>
                </a:lnTo>
                <a:lnTo>
                  <a:pt x="3758" y="488"/>
                </a:lnTo>
                <a:lnTo>
                  <a:pt x="3247" y="488"/>
                </a:lnTo>
                <a:close/>
                <a:moveTo>
                  <a:pt x="2705" y="488"/>
                </a:moveTo>
                <a:lnTo>
                  <a:pt x="2705" y="923"/>
                </a:lnTo>
                <a:lnTo>
                  <a:pt x="3216" y="923"/>
                </a:lnTo>
                <a:lnTo>
                  <a:pt x="3216" y="488"/>
                </a:lnTo>
                <a:lnTo>
                  <a:pt x="2705" y="488"/>
                </a:lnTo>
                <a:close/>
                <a:moveTo>
                  <a:pt x="2164" y="488"/>
                </a:moveTo>
                <a:lnTo>
                  <a:pt x="2164" y="923"/>
                </a:lnTo>
                <a:lnTo>
                  <a:pt x="2675" y="923"/>
                </a:lnTo>
                <a:lnTo>
                  <a:pt x="2675" y="488"/>
                </a:lnTo>
                <a:lnTo>
                  <a:pt x="2164" y="488"/>
                </a:lnTo>
                <a:close/>
                <a:moveTo>
                  <a:pt x="1622" y="488"/>
                </a:moveTo>
                <a:lnTo>
                  <a:pt x="1622" y="923"/>
                </a:lnTo>
                <a:lnTo>
                  <a:pt x="2133" y="923"/>
                </a:lnTo>
                <a:lnTo>
                  <a:pt x="2133" y="488"/>
                </a:lnTo>
                <a:lnTo>
                  <a:pt x="1622" y="488"/>
                </a:lnTo>
                <a:close/>
                <a:moveTo>
                  <a:pt x="1080" y="488"/>
                </a:moveTo>
                <a:lnTo>
                  <a:pt x="1080" y="923"/>
                </a:lnTo>
                <a:lnTo>
                  <a:pt x="1591" y="923"/>
                </a:lnTo>
                <a:lnTo>
                  <a:pt x="1591" y="488"/>
                </a:lnTo>
                <a:lnTo>
                  <a:pt x="1080" y="488"/>
                </a:lnTo>
                <a:close/>
                <a:moveTo>
                  <a:pt x="539" y="488"/>
                </a:moveTo>
                <a:lnTo>
                  <a:pt x="539" y="923"/>
                </a:lnTo>
                <a:lnTo>
                  <a:pt x="1049" y="923"/>
                </a:lnTo>
                <a:lnTo>
                  <a:pt x="1049" y="488"/>
                </a:lnTo>
                <a:lnTo>
                  <a:pt x="539" y="488"/>
                </a:lnTo>
                <a:close/>
                <a:moveTo>
                  <a:pt x="31" y="488"/>
                </a:moveTo>
                <a:lnTo>
                  <a:pt x="31" y="923"/>
                </a:lnTo>
                <a:lnTo>
                  <a:pt x="508" y="923"/>
                </a:lnTo>
                <a:lnTo>
                  <a:pt x="508" y="488"/>
                </a:lnTo>
                <a:lnTo>
                  <a:pt x="31" y="488"/>
                </a:lnTo>
                <a:close/>
                <a:moveTo>
                  <a:pt x="0" y="0"/>
                </a:moveTo>
                <a:lnTo>
                  <a:pt x="31" y="0"/>
                </a:lnTo>
                <a:lnTo>
                  <a:pt x="31" y="460"/>
                </a:lnTo>
                <a:lnTo>
                  <a:pt x="508" y="460"/>
                </a:lnTo>
                <a:lnTo>
                  <a:pt x="508" y="0"/>
                </a:lnTo>
                <a:lnTo>
                  <a:pt x="539" y="0"/>
                </a:lnTo>
                <a:lnTo>
                  <a:pt x="539" y="460"/>
                </a:lnTo>
                <a:lnTo>
                  <a:pt x="1049" y="460"/>
                </a:lnTo>
                <a:lnTo>
                  <a:pt x="1049" y="0"/>
                </a:lnTo>
                <a:lnTo>
                  <a:pt x="1080" y="0"/>
                </a:lnTo>
                <a:lnTo>
                  <a:pt x="1080" y="460"/>
                </a:lnTo>
                <a:lnTo>
                  <a:pt x="1591" y="460"/>
                </a:lnTo>
                <a:lnTo>
                  <a:pt x="1591" y="0"/>
                </a:lnTo>
                <a:lnTo>
                  <a:pt x="1622" y="0"/>
                </a:lnTo>
                <a:lnTo>
                  <a:pt x="1622" y="460"/>
                </a:lnTo>
                <a:lnTo>
                  <a:pt x="2133" y="460"/>
                </a:lnTo>
                <a:lnTo>
                  <a:pt x="2133" y="0"/>
                </a:lnTo>
                <a:lnTo>
                  <a:pt x="2164" y="0"/>
                </a:lnTo>
                <a:lnTo>
                  <a:pt x="2164" y="460"/>
                </a:lnTo>
                <a:lnTo>
                  <a:pt x="2675" y="460"/>
                </a:lnTo>
                <a:lnTo>
                  <a:pt x="2675" y="0"/>
                </a:lnTo>
                <a:lnTo>
                  <a:pt x="2705" y="0"/>
                </a:lnTo>
                <a:lnTo>
                  <a:pt x="2705" y="460"/>
                </a:lnTo>
                <a:lnTo>
                  <a:pt x="3216" y="460"/>
                </a:lnTo>
                <a:lnTo>
                  <a:pt x="3216" y="0"/>
                </a:lnTo>
                <a:lnTo>
                  <a:pt x="3247" y="0"/>
                </a:lnTo>
                <a:lnTo>
                  <a:pt x="3247" y="460"/>
                </a:lnTo>
                <a:lnTo>
                  <a:pt x="3758" y="460"/>
                </a:lnTo>
                <a:lnTo>
                  <a:pt x="3758" y="0"/>
                </a:lnTo>
                <a:lnTo>
                  <a:pt x="3789" y="0"/>
                </a:lnTo>
                <a:lnTo>
                  <a:pt x="3789" y="460"/>
                </a:lnTo>
                <a:lnTo>
                  <a:pt x="4300" y="460"/>
                </a:lnTo>
                <a:lnTo>
                  <a:pt x="4300" y="0"/>
                </a:lnTo>
                <a:lnTo>
                  <a:pt x="4330" y="0"/>
                </a:lnTo>
                <a:lnTo>
                  <a:pt x="4330" y="460"/>
                </a:lnTo>
                <a:lnTo>
                  <a:pt x="4841" y="460"/>
                </a:lnTo>
                <a:lnTo>
                  <a:pt x="4841" y="0"/>
                </a:lnTo>
                <a:lnTo>
                  <a:pt x="4872" y="0"/>
                </a:lnTo>
                <a:lnTo>
                  <a:pt x="4872" y="460"/>
                </a:lnTo>
                <a:lnTo>
                  <a:pt x="5383" y="460"/>
                </a:lnTo>
                <a:lnTo>
                  <a:pt x="5383" y="0"/>
                </a:lnTo>
                <a:lnTo>
                  <a:pt x="5414" y="0"/>
                </a:lnTo>
                <a:lnTo>
                  <a:pt x="5414" y="460"/>
                </a:lnTo>
                <a:lnTo>
                  <a:pt x="5925" y="460"/>
                </a:lnTo>
                <a:lnTo>
                  <a:pt x="5925" y="0"/>
                </a:lnTo>
                <a:lnTo>
                  <a:pt x="5955" y="0"/>
                </a:lnTo>
                <a:lnTo>
                  <a:pt x="5955" y="460"/>
                </a:lnTo>
                <a:lnTo>
                  <a:pt x="6466" y="460"/>
                </a:lnTo>
                <a:lnTo>
                  <a:pt x="6466" y="0"/>
                </a:lnTo>
                <a:lnTo>
                  <a:pt x="6497" y="0"/>
                </a:lnTo>
                <a:lnTo>
                  <a:pt x="6497" y="460"/>
                </a:lnTo>
                <a:lnTo>
                  <a:pt x="7008" y="460"/>
                </a:lnTo>
                <a:lnTo>
                  <a:pt x="7008" y="0"/>
                </a:lnTo>
                <a:lnTo>
                  <a:pt x="7039" y="0"/>
                </a:lnTo>
                <a:lnTo>
                  <a:pt x="7039" y="460"/>
                </a:lnTo>
                <a:lnTo>
                  <a:pt x="7550" y="460"/>
                </a:lnTo>
                <a:lnTo>
                  <a:pt x="7550" y="0"/>
                </a:lnTo>
                <a:lnTo>
                  <a:pt x="7581" y="0"/>
                </a:lnTo>
                <a:lnTo>
                  <a:pt x="7581" y="460"/>
                </a:lnTo>
                <a:lnTo>
                  <a:pt x="8091" y="460"/>
                </a:lnTo>
                <a:lnTo>
                  <a:pt x="8091" y="0"/>
                </a:lnTo>
                <a:lnTo>
                  <a:pt x="8122" y="0"/>
                </a:lnTo>
                <a:lnTo>
                  <a:pt x="8122" y="460"/>
                </a:lnTo>
                <a:lnTo>
                  <a:pt x="8633" y="460"/>
                </a:lnTo>
                <a:lnTo>
                  <a:pt x="8633" y="0"/>
                </a:lnTo>
                <a:lnTo>
                  <a:pt x="8664" y="0"/>
                </a:lnTo>
                <a:lnTo>
                  <a:pt x="8664" y="460"/>
                </a:lnTo>
                <a:lnTo>
                  <a:pt x="9175" y="460"/>
                </a:lnTo>
                <a:lnTo>
                  <a:pt x="9175" y="0"/>
                </a:lnTo>
                <a:lnTo>
                  <a:pt x="9206" y="0"/>
                </a:lnTo>
                <a:lnTo>
                  <a:pt x="9206" y="460"/>
                </a:lnTo>
                <a:lnTo>
                  <a:pt x="9716" y="460"/>
                </a:lnTo>
                <a:lnTo>
                  <a:pt x="9716" y="0"/>
                </a:lnTo>
                <a:lnTo>
                  <a:pt x="9747" y="0"/>
                </a:lnTo>
                <a:lnTo>
                  <a:pt x="9747" y="460"/>
                </a:lnTo>
                <a:lnTo>
                  <a:pt x="10258" y="460"/>
                </a:lnTo>
                <a:lnTo>
                  <a:pt x="10258" y="0"/>
                </a:lnTo>
                <a:lnTo>
                  <a:pt x="10289" y="0"/>
                </a:lnTo>
                <a:lnTo>
                  <a:pt x="10289" y="460"/>
                </a:lnTo>
                <a:lnTo>
                  <a:pt x="10800" y="460"/>
                </a:lnTo>
                <a:lnTo>
                  <a:pt x="10800" y="0"/>
                </a:lnTo>
                <a:lnTo>
                  <a:pt x="10831" y="0"/>
                </a:lnTo>
                <a:lnTo>
                  <a:pt x="10831" y="460"/>
                </a:lnTo>
                <a:lnTo>
                  <a:pt x="11341" y="460"/>
                </a:lnTo>
                <a:lnTo>
                  <a:pt x="11341" y="0"/>
                </a:lnTo>
                <a:lnTo>
                  <a:pt x="11372" y="0"/>
                </a:lnTo>
                <a:lnTo>
                  <a:pt x="11372" y="460"/>
                </a:lnTo>
                <a:lnTo>
                  <a:pt x="11883" y="460"/>
                </a:lnTo>
                <a:lnTo>
                  <a:pt x="11883" y="0"/>
                </a:lnTo>
                <a:lnTo>
                  <a:pt x="11914" y="0"/>
                </a:lnTo>
                <a:lnTo>
                  <a:pt x="11914" y="460"/>
                </a:lnTo>
                <a:lnTo>
                  <a:pt x="12425" y="460"/>
                </a:lnTo>
                <a:lnTo>
                  <a:pt x="12425" y="0"/>
                </a:lnTo>
                <a:lnTo>
                  <a:pt x="12456" y="0"/>
                </a:lnTo>
                <a:lnTo>
                  <a:pt x="12456" y="460"/>
                </a:lnTo>
                <a:lnTo>
                  <a:pt x="12967" y="460"/>
                </a:lnTo>
                <a:lnTo>
                  <a:pt x="12967" y="0"/>
                </a:lnTo>
                <a:lnTo>
                  <a:pt x="12997" y="0"/>
                </a:lnTo>
                <a:lnTo>
                  <a:pt x="12997" y="460"/>
                </a:lnTo>
                <a:lnTo>
                  <a:pt x="13508" y="460"/>
                </a:lnTo>
                <a:lnTo>
                  <a:pt x="13508" y="0"/>
                </a:lnTo>
                <a:lnTo>
                  <a:pt x="13539" y="0"/>
                </a:lnTo>
                <a:lnTo>
                  <a:pt x="13539" y="460"/>
                </a:lnTo>
                <a:lnTo>
                  <a:pt x="14050" y="460"/>
                </a:lnTo>
                <a:lnTo>
                  <a:pt x="14050" y="0"/>
                </a:lnTo>
                <a:lnTo>
                  <a:pt x="14081" y="0"/>
                </a:lnTo>
                <a:lnTo>
                  <a:pt x="14081" y="460"/>
                </a:lnTo>
                <a:lnTo>
                  <a:pt x="14592" y="460"/>
                </a:lnTo>
                <a:lnTo>
                  <a:pt x="14592" y="0"/>
                </a:lnTo>
                <a:lnTo>
                  <a:pt x="14622" y="0"/>
                </a:lnTo>
                <a:lnTo>
                  <a:pt x="14622" y="460"/>
                </a:lnTo>
                <a:lnTo>
                  <a:pt x="15133" y="460"/>
                </a:lnTo>
                <a:lnTo>
                  <a:pt x="15133" y="0"/>
                </a:lnTo>
                <a:lnTo>
                  <a:pt x="15164" y="0"/>
                </a:lnTo>
                <a:lnTo>
                  <a:pt x="15164" y="5228"/>
                </a:lnTo>
                <a:lnTo>
                  <a:pt x="15133" y="5257"/>
                </a:lnTo>
                <a:lnTo>
                  <a:pt x="15133" y="5126"/>
                </a:lnTo>
                <a:lnTo>
                  <a:pt x="14622" y="5126"/>
                </a:lnTo>
                <a:lnTo>
                  <a:pt x="14622" y="5562"/>
                </a:lnTo>
                <a:lnTo>
                  <a:pt x="14810" y="5562"/>
                </a:lnTo>
                <a:lnTo>
                  <a:pt x="14780" y="5590"/>
                </a:lnTo>
                <a:lnTo>
                  <a:pt x="14622" y="5590"/>
                </a:lnTo>
                <a:lnTo>
                  <a:pt x="14622" y="5739"/>
                </a:lnTo>
                <a:lnTo>
                  <a:pt x="14592" y="5768"/>
                </a:lnTo>
                <a:lnTo>
                  <a:pt x="14592" y="5590"/>
                </a:lnTo>
                <a:lnTo>
                  <a:pt x="14081" y="5590"/>
                </a:lnTo>
                <a:lnTo>
                  <a:pt x="14081" y="6026"/>
                </a:lnTo>
                <a:lnTo>
                  <a:pt x="14319" y="6026"/>
                </a:lnTo>
                <a:lnTo>
                  <a:pt x="14289" y="6054"/>
                </a:lnTo>
                <a:lnTo>
                  <a:pt x="14081" y="6054"/>
                </a:lnTo>
                <a:lnTo>
                  <a:pt x="14081" y="6251"/>
                </a:lnTo>
                <a:lnTo>
                  <a:pt x="14050" y="6280"/>
                </a:lnTo>
                <a:lnTo>
                  <a:pt x="14050" y="6054"/>
                </a:lnTo>
                <a:lnTo>
                  <a:pt x="13539" y="6054"/>
                </a:lnTo>
                <a:lnTo>
                  <a:pt x="13539" y="6460"/>
                </a:lnTo>
                <a:lnTo>
                  <a:pt x="13508" y="6460"/>
                </a:lnTo>
                <a:lnTo>
                  <a:pt x="13508" y="6054"/>
                </a:lnTo>
                <a:lnTo>
                  <a:pt x="12997" y="6054"/>
                </a:lnTo>
                <a:lnTo>
                  <a:pt x="12997" y="6460"/>
                </a:lnTo>
                <a:lnTo>
                  <a:pt x="12967" y="6460"/>
                </a:lnTo>
                <a:lnTo>
                  <a:pt x="12967" y="6054"/>
                </a:lnTo>
                <a:lnTo>
                  <a:pt x="12456" y="6054"/>
                </a:lnTo>
                <a:lnTo>
                  <a:pt x="12456" y="6460"/>
                </a:lnTo>
                <a:lnTo>
                  <a:pt x="12425" y="6460"/>
                </a:lnTo>
                <a:lnTo>
                  <a:pt x="12425" y="6054"/>
                </a:lnTo>
                <a:lnTo>
                  <a:pt x="11914" y="6054"/>
                </a:lnTo>
                <a:lnTo>
                  <a:pt x="11914" y="6460"/>
                </a:lnTo>
                <a:lnTo>
                  <a:pt x="11883" y="6460"/>
                </a:lnTo>
                <a:lnTo>
                  <a:pt x="11883" y="6054"/>
                </a:lnTo>
                <a:lnTo>
                  <a:pt x="11372" y="6054"/>
                </a:lnTo>
                <a:lnTo>
                  <a:pt x="11372" y="6460"/>
                </a:lnTo>
                <a:lnTo>
                  <a:pt x="11341" y="6460"/>
                </a:lnTo>
                <a:lnTo>
                  <a:pt x="11341" y="6054"/>
                </a:lnTo>
                <a:lnTo>
                  <a:pt x="10831" y="6054"/>
                </a:lnTo>
                <a:lnTo>
                  <a:pt x="10831" y="6460"/>
                </a:lnTo>
                <a:lnTo>
                  <a:pt x="10800" y="6460"/>
                </a:lnTo>
                <a:lnTo>
                  <a:pt x="10800" y="6054"/>
                </a:lnTo>
                <a:lnTo>
                  <a:pt x="10289" y="6054"/>
                </a:lnTo>
                <a:lnTo>
                  <a:pt x="10289" y="6460"/>
                </a:lnTo>
                <a:lnTo>
                  <a:pt x="10258" y="6460"/>
                </a:lnTo>
                <a:lnTo>
                  <a:pt x="10258" y="6054"/>
                </a:lnTo>
                <a:lnTo>
                  <a:pt x="9747" y="6054"/>
                </a:lnTo>
                <a:lnTo>
                  <a:pt x="9747" y="6460"/>
                </a:lnTo>
                <a:lnTo>
                  <a:pt x="9716" y="6460"/>
                </a:lnTo>
                <a:lnTo>
                  <a:pt x="9716" y="6054"/>
                </a:lnTo>
                <a:lnTo>
                  <a:pt x="9206" y="6054"/>
                </a:lnTo>
                <a:lnTo>
                  <a:pt x="9206" y="6460"/>
                </a:lnTo>
                <a:lnTo>
                  <a:pt x="9175" y="6460"/>
                </a:lnTo>
                <a:lnTo>
                  <a:pt x="9175" y="6054"/>
                </a:lnTo>
                <a:lnTo>
                  <a:pt x="8664" y="6054"/>
                </a:lnTo>
                <a:lnTo>
                  <a:pt x="8664" y="6460"/>
                </a:lnTo>
                <a:lnTo>
                  <a:pt x="8633" y="6460"/>
                </a:lnTo>
                <a:lnTo>
                  <a:pt x="8633" y="6054"/>
                </a:lnTo>
                <a:lnTo>
                  <a:pt x="8122" y="6054"/>
                </a:lnTo>
                <a:lnTo>
                  <a:pt x="8122" y="6460"/>
                </a:lnTo>
                <a:lnTo>
                  <a:pt x="8091" y="6460"/>
                </a:lnTo>
                <a:lnTo>
                  <a:pt x="8091" y="6054"/>
                </a:lnTo>
                <a:lnTo>
                  <a:pt x="7581" y="6054"/>
                </a:lnTo>
                <a:lnTo>
                  <a:pt x="7581" y="6460"/>
                </a:lnTo>
                <a:lnTo>
                  <a:pt x="7550" y="6460"/>
                </a:lnTo>
                <a:lnTo>
                  <a:pt x="7550" y="6054"/>
                </a:lnTo>
                <a:lnTo>
                  <a:pt x="7039" y="6054"/>
                </a:lnTo>
                <a:lnTo>
                  <a:pt x="7039" y="6460"/>
                </a:lnTo>
                <a:lnTo>
                  <a:pt x="7008" y="6460"/>
                </a:lnTo>
                <a:lnTo>
                  <a:pt x="7008" y="6054"/>
                </a:lnTo>
                <a:lnTo>
                  <a:pt x="6497" y="6054"/>
                </a:lnTo>
                <a:lnTo>
                  <a:pt x="6497" y="6460"/>
                </a:lnTo>
                <a:lnTo>
                  <a:pt x="6466" y="6460"/>
                </a:lnTo>
                <a:lnTo>
                  <a:pt x="6466" y="6054"/>
                </a:lnTo>
                <a:lnTo>
                  <a:pt x="5955" y="6054"/>
                </a:lnTo>
                <a:lnTo>
                  <a:pt x="5955" y="6460"/>
                </a:lnTo>
                <a:lnTo>
                  <a:pt x="5925" y="6460"/>
                </a:lnTo>
                <a:lnTo>
                  <a:pt x="5925" y="6054"/>
                </a:lnTo>
                <a:lnTo>
                  <a:pt x="5414" y="6054"/>
                </a:lnTo>
                <a:lnTo>
                  <a:pt x="5414" y="6460"/>
                </a:lnTo>
                <a:lnTo>
                  <a:pt x="5383" y="6460"/>
                </a:lnTo>
                <a:lnTo>
                  <a:pt x="5383" y="6054"/>
                </a:lnTo>
                <a:lnTo>
                  <a:pt x="4872" y="6054"/>
                </a:lnTo>
                <a:lnTo>
                  <a:pt x="4872" y="6460"/>
                </a:lnTo>
                <a:lnTo>
                  <a:pt x="4841" y="6460"/>
                </a:lnTo>
                <a:lnTo>
                  <a:pt x="4841" y="6054"/>
                </a:lnTo>
                <a:lnTo>
                  <a:pt x="4330" y="6054"/>
                </a:lnTo>
                <a:lnTo>
                  <a:pt x="4330" y="6460"/>
                </a:lnTo>
                <a:lnTo>
                  <a:pt x="4300" y="6460"/>
                </a:lnTo>
                <a:lnTo>
                  <a:pt x="4300" y="6054"/>
                </a:lnTo>
                <a:lnTo>
                  <a:pt x="3789" y="6054"/>
                </a:lnTo>
                <a:lnTo>
                  <a:pt x="3789" y="6460"/>
                </a:lnTo>
                <a:lnTo>
                  <a:pt x="3758" y="6460"/>
                </a:lnTo>
                <a:lnTo>
                  <a:pt x="3758" y="6054"/>
                </a:lnTo>
                <a:lnTo>
                  <a:pt x="3247" y="6054"/>
                </a:lnTo>
                <a:lnTo>
                  <a:pt x="3247" y="6460"/>
                </a:lnTo>
                <a:lnTo>
                  <a:pt x="3216" y="6460"/>
                </a:lnTo>
                <a:lnTo>
                  <a:pt x="3216" y="6054"/>
                </a:lnTo>
                <a:lnTo>
                  <a:pt x="2705" y="6054"/>
                </a:lnTo>
                <a:lnTo>
                  <a:pt x="2705" y="6460"/>
                </a:lnTo>
                <a:lnTo>
                  <a:pt x="2675" y="6460"/>
                </a:lnTo>
                <a:lnTo>
                  <a:pt x="2675" y="6054"/>
                </a:lnTo>
                <a:lnTo>
                  <a:pt x="2164" y="6054"/>
                </a:lnTo>
                <a:lnTo>
                  <a:pt x="2164" y="6460"/>
                </a:lnTo>
                <a:lnTo>
                  <a:pt x="2133" y="6460"/>
                </a:lnTo>
                <a:lnTo>
                  <a:pt x="2133" y="6054"/>
                </a:lnTo>
                <a:lnTo>
                  <a:pt x="1622" y="6054"/>
                </a:lnTo>
                <a:lnTo>
                  <a:pt x="1622" y="6460"/>
                </a:lnTo>
                <a:lnTo>
                  <a:pt x="1591" y="6460"/>
                </a:lnTo>
                <a:lnTo>
                  <a:pt x="1591" y="6054"/>
                </a:lnTo>
                <a:lnTo>
                  <a:pt x="1080" y="6054"/>
                </a:lnTo>
                <a:lnTo>
                  <a:pt x="1080" y="6460"/>
                </a:lnTo>
                <a:lnTo>
                  <a:pt x="1049" y="6460"/>
                </a:lnTo>
                <a:lnTo>
                  <a:pt x="1049" y="6054"/>
                </a:lnTo>
                <a:lnTo>
                  <a:pt x="539" y="6054"/>
                </a:lnTo>
                <a:lnTo>
                  <a:pt x="539" y="6460"/>
                </a:lnTo>
                <a:lnTo>
                  <a:pt x="508" y="6460"/>
                </a:lnTo>
                <a:lnTo>
                  <a:pt x="508" y="6054"/>
                </a:lnTo>
                <a:lnTo>
                  <a:pt x="31" y="6054"/>
                </a:lnTo>
                <a:lnTo>
                  <a:pt x="31" y="6460"/>
                </a:lnTo>
                <a:lnTo>
                  <a:pt x="0" y="64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60" name="任意多边形: 形状 359"/>
          <p:cNvSpPr/>
          <p:nvPr>
            <p:custDataLst>
              <p:tags r:id="rId3"/>
            </p:custDataLst>
          </p:nvPr>
        </p:nvSpPr>
        <p:spPr>
          <a:xfrm>
            <a:off x="10784840" y="5229860"/>
            <a:ext cx="800100" cy="800100"/>
          </a:xfrm>
          <a:custGeom>
            <a:avLst/>
            <a:gdLst>
              <a:gd name="connsiteX0" fmla="*/ 0 w 800100"/>
              <a:gd name="connsiteY0" fmla="*/ 0 h 800100"/>
              <a:gd name="connsiteX1" fmla="*/ 800100 w 800100"/>
              <a:gd name="connsiteY1" fmla="*/ 0 h 800100"/>
              <a:gd name="connsiteX2" fmla="*/ 0 w 800100"/>
              <a:gd name="connsiteY2" fmla="*/ 800100 h 800100"/>
              <a:gd name="connsiteX3" fmla="*/ 0 w 800100"/>
              <a:gd name="connsiteY3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100" h="800100">
                <a:moveTo>
                  <a:pt x="0" y="0"/>
                </a:moveTo>
                <a:lnTo>
                  <a:pt x="800100" y="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356"/>
          <p:cNvSpPr/>
          <p:nvPr>
            <p:custDataLst>
              <p:tags r:id="rId4"/>
            </p:custDataLst>
          </p:nvPr>
        </p:nvSpPr>
        <p:spPr>
          <a:xfrm>
            <a:off x="676910" y="1530985"/>
            <a:ext cx="10904220" cy="4461510"/>
          </a:xfrm>
          <a:custGeom>
            <a:avLst/>
            <a:gdLst>
              <a:gd name="connsiteX0" fmla="*/ 0 w 10904220"/>
              <a:gd name="connsiteY0" fmla="*/ 0 h 4461510"/>
              <a:gd name="connsiteX1" fmla="*/ 10904220 w 10904220"/>
              <a:gd name="connsiteY1" fmla="*/ 0 h 4461510"/>
              <a:gd name="connsiteX2" fmla="*/ 10904220 w 10904220"/>
              <a:gd name="connsiteY2" fmla="*/ 3681772 h 4461510"/>
              <a:gd name="connsiteX3" fmla="*/ 10124482 w 10904220"/>
              <a:gd name="connsiteY3" fmla="*/ 4461510 h 4461510"/>
              <a:gd name="connsiteX4" fmla="*/ 0 w 10904220"/>
              <a:gd name="connsiteY4" fmla="*/ 4461510 h 4461510"/>
              <a:gd name="connsiteX5" fmla="*/ 0 w 10904220"/>
              <a:gd name="connsiteY5" fmla="*/ 0 h 446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04220" h="4461510">
                <a:moveTo>
                  <a:pt x="0" y="0"/>
                </a:moveTo>
                <a:lnTo>
                  <a:pt x="10904220" y="0"/>
                </a:lnTo>
                <a:lnTo>
                  <a:pt x="10904220" y="3681772"/>
                </a:lnTo>
                <a:lnTo>
                  <a:pt x="10124482" y="4461510"/>
                </a:lnTo>
                <a:lnTo>
                  <a:pt x="0" y="44615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2540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76200" dist="38100" dir="2700000" algn="tl" rotWithShape="0">
              <a:schemeClr val="accent1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indent="0" fontAlgn="auto">
              <a:lnSpc>
                <a:spcPct val="130000"/>
              </a:lnSpc>
            </a:pPr>
            <a:endParaRPr lang="zh-CN" altLang="en-US" kern="0" spc="0" dirty="0">
              <a:ln>
                <a:noFill/>
                <a:prstDash val="sysDot"/>
              </a:ln>
              <a:solidFill>
                <a:srgbClr val="262626"/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22" name="矩形: 圆角 21"/>
          <p:cNvSpPr/>
          <p:nvPr>
            <p:custDataLst>
              <p:tags r:id="rId5"/>
            </p:custDataLst>
          </p:nvPr>
        </p:nvSpPr>
        <p:spPr>
          <a:xfrm>
            <a:off x="672465" y="1437640"/>
            <a:ext cx="10904855" cy="443230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>
            <p:custDataLst>
              <p:tags r:id="rId6"/>
            </p:custDataLst>
          </p:nvPr>
        </p:nvSpPr>
        <p:spPr>
          <a:xfrm flipH="1">
            <a:off x="10309225" y="1496060"/>
            <a:ext cx="107950" cy="107950"/>
          </a:xfrm>
          <a:prstGeom prst="ellipse">
            <a:avLst/>
          </a:prstGeom>
          <a:noFill/>
          <a:ln w="15875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弧形 2"/>
          <p:cNvSpPr/>
          <p:nvPr>
            <p:custDataLst>
              <p:tags r:id="rId7"/>
            </p:custDataLst>
          </p:nvPr>
        </p:nvSpPr>
        <p:spPr>
          <a:xfrm flipH="1">
            <a:off x="10257790" y="1300480"/>
            <a:ext cx="179705" cy="248285"/>
          </a:xfrm>
          <a:prstGeom prst="arc">
            <a:avLst>
              <a:gd name="adj1" fmla="val 4337702"/>
              <a:gd name="adj2" fmla="val 0"/>
            </a:avLst>
          </a:prstGeom>
          <a:noFill/>
          <a:ln w="4445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>
            <p:custDataLst>
              <p:tags r:id="rId8"/>
            </p:custDataLst>
          </p:nvPr>
        </p:nvSpPr>
        <p:spPr>
          <a:xfrm flipH="1">
            <a:off x="9706610" y="1496060"/>
            <a:ext cx="107950" cy="107950"/>
          </a:xfrm>
          <a:prstGeom prst="ellipse">
            <a:avLst/>
          </a:prstGeom>
          <a:noFill/>
          <a:ln w="15875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弧形 4"/>
          <p:cNvSpPr/>
          <p:nvPr>
            <p:custDataLst>
              <p:tags r:id="rId9"/>
            </p:custDataLst>
          </p:nvPr>
        </p:nvSpPr>
        <p:spPr>
          <a:xfrm flipH="1">
            <a:off x="9655175" y="1300480"/>
            <a:ext cx="179705" cy="248285"/>
          </a:xfrm>
          <a:prstGeom prst="arc">
            <a:avLst>
              <a:gd name="adj1" fmla="val 4337702"/>
              <a:gd name="adj2" fmla="val 0"/>
            </a:avLst>
          </a:prstGeom>
          <a:noFill/>
          <a:ln w="4445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10"/>
            </p:custDataLst>
          </p:nvPr>
        </p:nvSpPr>
        <p:spPr>
          <a:xfrm flipH="1">
            <a:off x="9103995" y="1496060"/>
            <a:ext cx="107950" cy="107950"/>
          </a:xfrm>
          <a:prstGeom prst="ellipse">
            <a:avLst/>
          </a:prstGeom>
          <a:noFill/>
          <a:ln w="15875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弧形 6"/>
          <p:cNvSpPr/>
          <p:nvPr>
            <p:custDataLst>
              <p:tags r:id="rId11"/>
            </p:custDataLst>
          </p:nvPr>
        </p:nvSpPr>
        <p:spPr>
          <a:xfrm flipH="1">
            <a:off x="9052560" y="1300480"/>
            <a:ext cx="179705" cy="248285"/>
          </a:xfrm>
          <a:prstGeom prst="arc">
            <a:avLst>
              <a:gd name="adj1" fmla="val 4337702"/>
              <a:gd name="adj2" fmla="val 0"/>
            </a:avLst>
          </a:prstGeom>
          <a:noFill/>
          <a:ln w="4445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>
            <p:custDataLst>
              <p:tags r:id="rId12"/>
            </p:custDataLst>
          </p:nvPr>
        </p:nvSpPr>
        <p:spPr>
          <a:xfrm>
            <a:off x="1599565" y="1496060"/>
            <a:ext cx="107950" cy="107950"/>
          </a:xfrm>
          <a:prstGeom prst="ellipse">
            <a:avLst/>
          </a:prstGeom>
          <a:noFill/>
          <a:ln w="15875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弧形 9"/>
          <p:cNvSpPr/>
          <p:nvPr>
            <p:custDataLst>
              <p:tags r:id="rId13"/>
            </p:custDataLst>
          </p:nvPr>
        </p:nvSpPr>
        <p:spPr>
          <a:xfrm>
            <a:off x="1576070" y="1300480"/>
            <a:ext cx="179705" cy="248285"/>
          </a:xfrm>
          <a:prstGeom prst="arc">
            <a:avLst>
              <a:gd name="adj1" fmla="val 4272007"/>
              <a:gd name="adj2" fmla="val 0"/>
            </a:avLst>
          </a:prstGeom>
          <a:noFill/>
          <a:ln w="4445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>
            <p:custDataLst>
              <p:tags r:id="rId14"/>
            </p:custDataLst>
          </p:nvPr>
        </p:nvSpPr>
        <p:spPr>
          <a:xfrm>
            <a:off x="2202180" y="1496060"/>
            <a:ext cx="107950" cy="107950"/>
          </a:xfrm>
          <a:prstGeom prst="ellipse">
            <a:avLst/>
          </a:prstGeom>
          <a:noFill/>
          <a:ln w="15875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弧形 18"/>
          <p:cNvSpPr/>
          <p:nvPr>
            <p:custDataLst>
              <p:tags r:id="rId15"/>
            </p:custDataLst>
          </p:nvPr>
        </p:nvSpPr>
        <p:spPr>
          <a:xfrm>
            <a:off x="2179320" y="1300480"/>
            <a:ext cx="179705" cy="248285"/>
          </a:xfrm>
          <a:prstGeom prst="arc">
            <a:avLst>
              <a:gd name="adj1" fmla="val 4272007"/>
              <a:gd name="adj2" fmla="val 0"/>
            </a:avLst>
          </a:prstGeom>
          <a:noFill/>
          <a:ln w="4445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>
            <p:custDataLst>
              <p:tags r:id="rId16"/>
            </p:custDataLst>
          </p:nvPr>
        </p:nvSpPr>
        <p:spPr>
          <a:xfrm>
            <a:off x="2804795" y="1496060"/>
            <a:ext cx="107950" cy="107950"/>
          </a:xfrm>
          <a:prstGeom prst="ellipse">
            <a:avLst/>
          </a:prstGeom>
          <a:noFill/>
          <a:ln w="15875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弧形 20"/>
          <p:cNvSpPr/>
          <p:nvPr>
            <p:custDataLst>
              <p:tags r:id="rId17"/>
            </p:custDataLst>
          </p:nvPr>
        </p:nvSpPr>
        <p:spPr>
          <a:xfrm>
            <a:off x="2780665" y="1300480"/>
            <a:ext cx="179705" cy="248285"/>
          </a:xfrm>
          <a:prstGeom prst="arc">
            <a:avLst>
              <a:gd name="adj1" fmla="val 4272007"/>
              <a:gd name="adj2" fmla="val 0"/>
            </a:avLst>
          </a:prstGeom>
          <a:noFill/>
          <a:ln w="4445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18"/>
            </p:custDataLst>
          </p:nvPr>
        </p:nvSpPr>
        <p:spPr>
          <a:xfrm>
            <a:off x="1384935" y="2049780"/>
            <a:ext cx="9409430" cy="3779520"/>
          </a:xfrm>
          <a:prstGeom prst="rect">
            <a:avLst/>
          </a:prstGeom>
          <a:noFill/>
        </p:spPr>
        <p:txBody>
          <a:bodyPr wrap="square" rtlCol="0" anchor="ctr" anchorCtr="0">
            <a:normAutofit fontScale="90000"/>
          </a:bodyPr>
          <a:lstStyle/>
          <a:p>
            <a:pPr marL="0" lvl="0" indent="0" algn="just" fontAlgn="auto">
              <a:lnSpc>
                <a:spcPct val="150000"/>
              </a:lnSpc>
            </a:pPr>
            <a:r>
              <a:rPr lang="zh-CN" altLang="en-US"/>
              <a:t>后期目标:综合一体化</a:t>
            </a:r>
            <a:r>
              <a:rPr lang="en-US" altLang="zh-CN"/>
              <a:t>AI</a:t>
            </a:r>
            <a:r>
              <a:rPr lang="zh-CN" altLang="en-US"/>
              <a:t>数字</a:t>
            </a:r>
            <a:r>
              <a:rPr lang="zh-CN" altLang="en-US"/>
              <a:t>助手</a:t>
            </a:r>
            <a:endParaRPr lang="zh-CN" altLang="en-US"/>
          </a:p>
          <a:p>
            <a:pPr marL="457200" lvl="1" indent="457200" algn="just" fontAlgn="auto">
              <a:lnSpc>
                <a:spcPct val="150000"/>
              </a:lnSpc>
            </a:pPr>
            <a:r>
              <a:rPr lang="zh-CN" altLang="en-US"/>
              <a:t>在当前发展阶段,我们以系统接口作为坚实底座,全力推进模型与自身业务系统的深度融合。由</a:t>
            </a:r>
            <a:r>
              <a:rPr lang="en-US" altLang="zh-CN"/>
              <a:t>AI</a:t>
            </a:r>
            <a:r>
              <a:rPr lang="zh-CN" altLang="en-US"/>
              <a:t>数字</a:t>
            </a:r>
            <a:r>
              <a:rPr lang="zh-CN" altLang="en-US"/>
              <a:t>助手支撑着各项业务的有序开展与协同运作。</a:t>
            </a:r>
            <a:endParaRPr lang="zh-CN" altLang="en-US"/>
          </a:p>
          <a:p>
            <a:pPr marL="457200" lvl="1" indent="457200" algn="just" fontAlgn="auto">
              <a:lnSpc>
                <a:spcPct val="150000"/>
              </a:lnSpc>
            </a:pPr>
            <a:r>
              <a:rPr lang="zh-CN" altLang="en-US"/>
              <a:t>着眼未来,我们将与研究院紧密合作,把底座从数据接口升级为数据库数据。不仅能够极大提升用户操作的便捷性,让用户在使用过程中享受到更为流畅、高效的体验,还将赋予系统更为灵活的功能拓展空间,以满足不断变化的市场需求与用户多样化的诉求。</a:t>
            </a:r>
            <a:endParaRPr lang="zh-CN" altLang="en-US"/>
          </a:p>
          <a:p>
            <a:pPr marL="457200" lvl="1" indent="457200" algn="just" fontAlgn="auto">
              <a:lnSpc>
                <a:spcPct val="150000"/>
              </a:lnSpc>
            </a:pPr>
            <a:r>
              <a:rPr lang="zh-CN" altLang="en-US"/>
              <a:t>此外,我们还将围绕用户实际工作场景,针对性地集成一系列工作中高频使用的功能,如智能高效的 AI 写作、精准识别的 AI 识别、深度理解的 AI 阅读以及创意十足的 AI PPT 等。通过这些功能的有机整合,打造一个功能完备、体验卓越的综合性平台,真正成为用户日常工作与生活中不可或缺的 AI 数字助手,助力用户在数字化浪潮中实现高效办公与创新发展。</a:t>
            </a:r>
            <a:endParaRPr lang="zh-CN" altLang="en-US"/>
          </a:p>
        </p:txBody>
      </p:sp>
      <p:pic>
        <p:nvPicPr>
          <p:cNvPr id="8" name="图片 7" descr="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705465" y="260985"/>
            <a:ext cx="1276350" cy="108585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-9525" y="333375"/>
            <a:ext cx="3472815" cy="460375"/>
            <a:chOff x="-15" y="525"/>
            <a:chExt cx="5469" cy="725"/>
          </a:xfrm>
        </p:grpSpPr>
        <p:sp>
          <p:nvSpPr>
            <p:cNvPr id="15" name="文本框 14"/>
            <p:cNvSpPr txBox="1"/>
            <p:nvPr/>
          </p:nvSpPr>
          <p:spPr>
            <a:xfrm>
              <a:off x="300" y="525"/>
              <a:ext cx="5154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r>
                <a:rPr lang="zh-CN" altLang="zh-CN" sz="2400" b="1" dirty="0">
                  <a:solidFill>
                    <a:srgbClr val="0A347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后期目标</a:t>
              </a:r>
              <a:endParaRPr lang="zh-CN" altLang="zh-CN" sz="2400" b="1">
                <a:gradFill>
                  <a:gsLst>
                    <a:gs pos="100000">
                      <a:srgbClr val="0A347F"/>
                    </a:gs>
                    <a:gs pos="0">
                      <a:srgbClr val="0042A6"/>
                    </a:gs>
                  </a:gsLst>
                  <a:lin ang="5400000"/>
                </a:gradFill>
                <a:effectLst/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-15" y="583"/>
              <a:ext cx="150" cy="609"/>
            </a:xfrm>
            <a:prstGeom prst="rect">
              <a:avLst/>
            </a:prstGeom>
            <a:solidFill>
              <a:srgbClr val="0A347F"/>
            </a:solidFill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0A347F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</p:spTree>
    <p:custDataLst>
      <p:tags r:id="rId20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53415" y="2874010"/>
            <a:ext cx="2563495" cy="802640"/>
          </a:xfrm>
        </p:spPr>
        <p:txBody>
          <a:bodyPr anchor="b" anchorCtr="0"/>
          <a:lstStyle/>
          <a:p>
            <a:pPr algn="ctr"/>
            <a:r>
              <a:rPr lang="zh-CN" altLang="en-US" sz="3600"/>
              <a:t>感谢</a:t>
            </a:r>
            <a:endParaRPr lang="zh-CN" altLang="en-US" sz="3600"/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875665" y="3745230"/>
            <a:ext cx="2157095" cy="1250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" name="任意多边形 6"/>
          <p:cNvSpPr/>
          <p:nvPr>
            <p:custDataLst>
              <p:tags r:id="rId3"/>
            </p:custDataLst>
          </p:nvPr>
        </p:nvSpPr>
        <p:spPr>
          <a:xfrm>
            <a:off x="1804670" y="945198"/>
            <a:ext cx="8893175" cy="4967605"/>
          </a:xfrm>
          <a:custGeom>
            <a:avLst/>
            <a:gdLst>
              <a:gd name="connsiteX0" fmla="*/ 5 w 14004"/>
              <a:gd name="connsiteY0" fmla="*/ 1622 h 7822"/>
              <a:gd name="connsiteX1" fmla="*/ 0 w 14004"/>
              <a:gd name="connsiteY1" fmla="*/ 0 h 7822"/>
              <a:gd name="connsiteX2" fmla="*/ 14004 w 14004"/>
              <a:gd name="connsiteY2" fmla="*/ 0 h 7822"/>
              <a:gd name="connsiteX3" fmla="*/ 14004 w 14004"/>
              <a:gd name="connsiteY3" fmla="*/ 7822 h 7822"/>
              <a:gd name="connsiteX4" fmla="*/ 0 w 14004"/>
              <a:gd name="connsiteY4" fmla="*/ 7822 h 7822"/>
              <a:gd name="connsiteX5" fmla="*/ 5 w 14004"/>
              <a:gd name="connsiteY5" fmla="*/ 6212 h 7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004" h="7822">
                <a:moveTo>
                  <a:pt x="5" y="1622"/>
                </a:moveTo>
                <a:lnTo>
                  <a:pt x="0" y="0"/>
                </a:lnTo>
                <a:lnTo>
                  <a:pt x="14004" y="0"/>
                </a:lnTo>
                <a:lnTo>
                  <a:pt x="14004" y="7822"/>
                </a:lnTo>
                <a:lnTo>
                  <a:pt x="0" y="7822"/>
                </a:lnTo>
                <a:lnTo>
                  <a:pt x="5" y="6212"/>
                </a:lnTo>
              </a:path>
            </a:pathLst>
          </a:custGeom>
          <a:noFill/>
          <a:ln w="19050">
            <a:solidFill>
              <a:schemeClr val="accent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0" anchor="ctr"/>
          <a:lstStyle/>
          <a:p>
            <a:pPr indent="0" algn="just" fontAlgn="auto">
              <a:lnSpc>
                <a:spcPct val="150000"/>
              </a:lnSpc>
            </a:pP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3715385" y="1221740"/>
            <a:ext cx="6691630" cy="440563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/>
              <a:t>诚挚感谢集团研究院与信息部在研发进程中的全力支持。他们精心组织各业务口，借技术沙龙、分享会等平台，分享当下问题与解决方案。不仅如此，还积极牵线主流厂家产研开展技术交流，极大提升研发效率，有效缩短了研发周期。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2000250" y="2675255"/>
            <a:ext cx="8034020" cy="1198880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/>
            <a:r>
              <a:rPr lang="zh-CN" altLang="en-US" sz="3600" b="1" kern="700" dirty="0">
                <a:solidFill>
                  <a:srgbClr val="0A347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感谢各位领导同事</a:t>
            </a:r>
            <a:r>
              <a:rPr lang="zh-CN" altLang="en-US" sz="3600" b="1" kern="700" dirty="0">
                <a:solidFill>
                  <a:srgbClr val="0A347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聆听</a:t>
            </a:r>
            <a:endParaRPr lang="zh-CN" altLang="en-US" sz="3600" b="1" kern="700" dirty="0">
              <a:solidFill>
                <a:srgbClr val="0A347F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ctr"/>
            <a:endParaRPr lang="zh-CN" altLang="en-US" sz="3600" b="1" kern="700" dirty="0">
              <a:solidFill>
                <a:srgbClr val="0A347F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8" name="图片 7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05465" y="260985"/>
            <a:ext cx="1276350" cy="10858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05465" y="260985"/>
            <a:ext cx="1276350" cy="1085850"/>
          </a:xfrm>
          <a:prstGeom prst="rect">
            <a:avLst/>
          </a:prstGeom>
        </p:spPr>
      </p:pic>
      <p:sp>
        <p:nvSpPr>
          <p:cNvPr id="28" name="任意多边形: 形状 20"/>
          <p:cNvSpPr/>
          <p:nvPr>
            <p:custDataLst>
              <p:tags r:id="rId2"/>
            </p:custDataLst>
          </p:nvPr>
        </p:nvSpPr>
        <p:spPr>
          <a:xfrm>
            <a:off x="865505" y="2813685"/>
            <a:ext cx="3500755" cy="1590040"/>
          </a:xfrm>
          <a:custGeom>
            <a:avLst/>
            <a:gdLst>
              <a:gd name="connsiteX0" fmla="*/ 177804 w 4954193"/>
              <a:gd name="connsiteY0" fmla="*/ 0 h 3519374"/>
              <a:gd name="connsiteX1" fmla="*/ 3678546 w 4954193"/>
              <a:gd name="connsiteY1" fmla="*/ 0 h 3519374"/>
              <a:gd name="connsiteX2" fmla="*/ 3823780 w 4954193"/>
              <a:gd name="connsiteY2" fmla="*/ 75212 h 3519374"/>
              <a:gd name="connsiteX3" fmla="*/ 4941214 w 4954193"/>
              <a:gd name="connsiteY3" fmla="*/ 1657097 h 3519374"/>
              <a:gd name="connsiteX4" fmla="*/ 4941223 w 4954193"/>
              <a:gd name="connsiteY4" fmla="*/ 1862264 h 3519374"/>
              <a:gd name="connsiteX5" fmla="*/ 3823789 w 4954193"/>
              <a:gd name="connsiteY5" fmla="*/ 3444150 h 3519374"/>
              <a:gd name="connsiteX6" fmla="*/ 3678567 w 4954193"/>
              <a:gd name="connsiteY6" fmla="*/ 3519374 h 3519374"/>
              <a:gd name="connsiteX7" fmla="*/ 177825 w 4954193"/>
              <a:gd name="connsiteY7" fmla="*/ 3519374 h 3519374"/>
              <a:gd name="connsiteX8" fmla="*/ 0 w 4954193"/>
              <a:gd name="connsiteY8" fmla="*/ 3341570 h 3519374"/>
              <a:gd name="connsiteX9" fmla="*/ 0 w 4954193"/>
              <a:gd name="connsiteY9" fmla="*/ 177754 h 3519374"/>
              <a:gd name="connsiteX10" fmla="*/ 177804 w 4954193"/>
              <a:gd name="connsiteY10" fmla="*/ 0 h 3519374"/>
              <a:gd name="connsiteX0-1" fmla="*/ 177804 w 4954193"/>
              <a:gd name="connsiteY0-2" fmla="*/ 0 h 3519374"/>
              <a:gd name="connsiteX1-3" fmla="*/ 3678546 w 4954193"/>
              <a:gd name="connsiteY1-4" fmla="*/ 0 h 3519374"/>
              <a:gd name="connsiteX2-5" fmla="*/ 3823780 w 4954193"/>
              <a:gd name="connsiteY2-6" fmla="*/ 75212 h 3519374"/>
              <a:gd name="connsiteX3-7" fmla="*/ 4941214 w 4954193"/>
              <a:gd name="connsiteY3-8" fmla="*/ 1657097 h 3519374"/>
              <a:gd name="connsiteX4-9" fmla="*/ 4941223 w 4954193"/>
              <a:gd name="connsiteY4-10" fmla="*/ 1862264 h 3519374"/>
              <a:gd name="connsiteX5-11" fmla="*/ 3823789 w 4954193"/>
              <a:gd name="connsiteY5-12" fmla="*/ 3444150 h 3519374"/>
              <a:gd name="connsiteX6-13" fmla="*/ 3678567 w 4954193"/>
              <a:gd name="connsiteY6-14" fmla="*/ 3519374 h 3519374"/>
              <a:gd name="connsiteX7-15" fmla="*/ 177825 w 4954193"/>
              <a:gd name="connsiteY7-16" fmla="*/ 3519374 h 3519374"/>
              <a:gd name="connsiteX8-17" fmla="*/ 0 w 4954193"/>
              <a:gd name="connsiteY8-18" fmla="*/ 3341570 h 3519374"/>
              <a:gd name="connsiteX9-19" fmla="*/ 0 w 4954193"/>
              <a:gd name="connsiteY9-20" fmla="*/ 177754 h 3519374"/>
              <a:gd name="connsiteX10-21" fmla="*/ 177804 w 4954193"/>
              <a:gd name="connsiteY10-22" fmla="*/ 0 h 3519374"/>
              <a:gd name="connsiteX0-23" fmla="*/ 177804 w 4954193"/>
              <a:gd name="connsiteY0-24" fmla="*/ 0 h 3519374"/>
              <a:gd name="connsiteX1-25" fmla="*/ 3678546 w 4954193"/>
              <a:gd name="connsiteY1-26" fmla="*/ 0 h 3519374"/>
              <a:gd name="connsiteX2-27" fmla="*/ 3823780 w 4954193"/>
              <a:gd name="connsiteY2-28" fmla="*/ 75212 h 3519374"/>
              <a:gd name="connsiteX3-29" fmla="*/ 4941214 w 4954193"/>
              <a:gd name="connsiteY3-30" fmla="*/ 1657097 h 3519374"/>
              <a:gd name="connsiteX4-31" fmla="*/ 4941223 w 4954193"/>
              <a:gd name="connsiteY4-32" fmla="*/ 1862264 h 3519374"/>
              <a:gd name="connsiteX5-33" fmla="*/ 3823789 w 4954193"/>
              <a:gd name="connsiteY5-34" fmla="*/ 3444150 h 3519374"/>
              <a:gd name="connsiteX6-35" fmla="*/ 3678567 w 4954193"/>
              <a:gd name="connsiteY6-36" fmla="*/ 3519374 h 3519374"/>
              <a:gd name="connsiteX7-37" fmla="*/ 177825 w 4954193"/>
              <a:gd name="connsiteY7-38" fmla="*/ 3519374 h 3519374"/>
              <a:gd name="connsiteX8-39" fmla="*/ 0 w 4954193"/>
              <a:gd name="connsiteY8-40" fmla="*/ 3341570 h 3519374"/>
              <a:gd name="connsiteX9-41" fmla="*/ 0 w 4954193"/>
              <a:gd name="connsiteY9-42" fmla="*/ 177754 h 3519374"/>
              <a:gd name="connsiteX10-43" fmla="*/ 177804 w 4954193"/>
              <a:gd name="connsiteY10-44" fmla="*/ 0 h 3519374"/>
              <a:gd name="connsiteX0-45" fmla="*/ 177804 w 4954193"/>
              <a:gd name="connsiteY0-46" fmla="*/ 0 h 3519374"/>
              <a:gd name="connsiteX1-47" fmla="*/ 3678546 w 4954193"/>
              <a:gd name="connsiteY1-48" fmla="*/ 0 h 3519374"/>
              <a:gd name="connsiteX2-49" fmla="*/ 3823780 w 4954193"/>
              <a:gd name="connsiteY2-50" fmla="*/ 75212 h 3519374"/>
              <a:gd name="connsiteX3-51" fmla="*/ 4941214 w 4954193"/>
              <a:gd name="connsiteY3-52" fmla="*/ 1657097 h 3519374"/>
              <a:gd name="connsiteX4-53" fmla="*/ 4941223 w 4954193"/>
              <a:gd name="connsiteY4-54" fmla="*/ 1862264 h 3519374"/>
              <a:gd name="connsiteX5-55" fmla="*/ 3823789 w 4954193"/>
              <a:gd name="connsiteY5-56" fmla="*/ 3444150 h 3519374"/>
              <a:gd name="connsiteX6-57" fmla="*/ 3678567 w 4954193"/>
              <a:gd name="connsiteY6-58" fmla="*/ 3519374 h 3519374"/>
              <a:gd name="connsiteX7-59" fmla="*/ 177825 w 4954193"/>
              <a:gd name="connsiteY7-60" fmla="*/ 3519374 h 3519374"/>
              <a:gd name="connsiteX8-61" fmla="*/ 0 w 4954193"/>
              <a:gd name="connsiteY8-62" fmla="*/ 3341570 h 3519374"/>
              <a:gd name="connsiteX9-63" fmla="*/ 0 w 4954193"/>
              <a:gd name="connsiteY9-64" fmla="*/ 177754 h 3519374"/>
              <a:gd name="connsiteX10-65" fmla="*/ 177804 w 4954193"/>
              <a:gd name="connsiteY10-66" fmla="*/ 0 h 3519374"/>
              <a:gd name="connsiteX0-67" fmla="*/ 177804 w 4954193"/>
              <a:gd name="connsiteY0-68" fmla="*/ 0 h 3519374"/>
              <a:gd name="connsiteX1-69" fmla="*/ 3678546 w 4954193"/>
              <a:gd name="connsiteY1-70" fmla="*/ 0 h 3519374"/>
              <a:gd name="connsiteX2-71" fmla="*/ 3823780 w 4954193"/>
              <a:gd name="connsiteY2-72" fmla="*/ 75212 h 3519374"/>
              <a:gd name="connsiteX3-73" fmla="*/ 4941214 w 4954193"/>
              <a:gd name="connsiteY3-74" fmla="*/ 1657097 h 3519374"/>
              <a:gd name="connsiteX4-75" fmla="*/ 4941223 w 4954193"/>
              <a:gd name="connsiteY4-76" fmla="*/ 1862264 h 3519374"/>
              <a:gd name="connsiteX5-77" fmla="*/ 3823789 w 4954193"/>
              <a:gd name="connsiteY5-78" fmla="*/ 3444150 h 3519374"/>
              <a:gd name="connsiteX6-79" fmla="*/ 3678567 w 4954193"/>
              <a:gd name="connsiteY6-80" fmla="*/ 3519374 h 3519374"/>
              <a:gd name="connsiteX7-81" fmla="*/ 177825 w 4954193"/>
              <a:gd name="connsiteY7-82" fmla="*/ 3519374 h 3519374"/>
              <a:gd name="connsiteX8-83" fmla="*/ 0 w 4954193"/>
              <a:gd name="connsiteY8-84" fmla="*/ 3341570 h 3519374"/>
              <a:gd name="connsiteX9-85" fmla="*/ 0 w 4954193"/>
              <a:gd name="connsiteY9-86" fmla="*/ 177754 h 3519374"/>
              <a:gd name="connsiteX10-87" fmla="*/ 177804 w 4954193"/>
              <a:gd name="connsiteY10-88" fmla="*/ 0 h 3519374"/>
              <a:gd name="connsiteX0-89" fmla="*/ 177804 w 4954193"/>
              <a:gd name="connsiteY0-90" fmla="*/ 0 h 3519374"/>
              <a:gd name="connsiteX1-91" fmla="*/ 3678546 w 4954193"/>
              <a:gd name="connsiteY1-92" fmla="*/ 0 h 3519374"/>
              <a:gd name="connsiteX2-93" fmla="*/ 3823780 w 4954193"/>
              <a:gd name="connsiteY2-94" fmla="*/ 75212 h 3519374"/>
              <a:gd name="connsiteX3-95" fmla="*/ 4941214 w 4954193"/>
              <a:gd name="connsiteY3-96" fmla="*/ 1657097 h 3519374"/>
              <a:gd name="connsiteX4-97" fmla="*/ 4941223 w 4954193"/>
              <a:gd name="connsiteY4-98" fmla="*/ 1862264 h 3519374"/>
              <a:gd name="connsiteX5-99" fmla="*/ 3823789 w 4954193"/>
              <a:gd name="connsiteY5-100" fmla="*/ 3444150 h 3519374"/>
              <a:gd name="connsiteX6-101" fmla="*/ 3678567 w 4954193"/>
              <a:gd name="connsiteY6-102" fmla="*/ 3519374 h 3519374"/>
              <a:gd name="connsiteX7-103" fmla="*/ 177825 w 4954193"/>
              <a:gd name="connsiteY7-104" fmla="*/ 3519374 h 3519374"/>
              <a:gd name="connsiteX8-105" fmla="*/ 0 w 4954193"/>
              <a:gd name="connsiteY8-106" fmla="*/ 3341570 h 3519374"/>
              <a:gd name="connsiteX9-107" fmla="*/ 0 w 4954193"/>
              <a:gd name="connsiteY9-108" fmla="*/ 177754 h 3519374"/>
              <a:gd name="connsiteX10-109" fmla="*/ 177804 w 4954193"/>
              <a:gd name="connsiteY10-110" fmla="*/ 0 h 3519374"/>
              <a:gd name="connsiteX0-111" fmla="*/ 177804 w 4954190"/>
              <a:gd name="connsiteY0-112" fmla="*/ 0 h 3519374"/>
              <a:gd name="connsiteX1-113" fmla="*/ 3678546 w 4954190"/>
              <a:gd name="connsiteY1-114" fmla="*/ 0 h 3519374"/>
              <a:gd name="connsiteX2-115" fmla="*/ 3823780 w 4954190"/>
              <a:gd name="connsiteY2-116" fmla="*/ 75212 h 3519374"/>
              <a:gd name="connsiteX3-117" fmla="*/ 4941214 w 4954190"/>
              <a:gd name="connsiteY3-118" fmla="*/ 1657097 h 3519374"/>
              <a:gd name="connsiteX4-119" fmla="*/ 4941223 w 4954190"/>
              <a:gd name="connsiteY4-120" fmla="*/ 1862264 h 3519374"/>
              <a:gd name="connsiteX5-121" fmla="*/ 3823789 w 4954190"/>
              <a:gd name="connsiteY5-122" fmla="*/ 3444150 h 3519374"/>
              <a:gd name="connsiteX6-123" fmla="*/ 3678567 w 4954190"/>
              <a:gd name="connsiteY6-124" fmla="*/ 3519374 h 3519374"/>
              <a:gd name="connsiteX7-125" fmla="*/ 177825 w 4954190"/>
              <a:gd name="connsiteY7-126" fmla="*/ 3519374 h 3519374"/>
              <a:gd name="connsiteX8-127" fmla="*/ 0 w 4954190"/>
              <a:gd name="connsiteY8-128" fmla="*/ 3341570 h 3519374"/>
              <a:gd name="connsiteX9-129" fmla="*/ 0 w 4954190"/>
              <a:gd name="connsiteY9-130" fmla="*/ 177754 h 3519374"/>
              <a:gd name="connsiteX10-131" fmla="*/ 177804 w 4954190"/>
              <a:gd name="connsiteY10-132" fmla="*/ 0 h 3519374"/>
              <a:gd name="connsiteX0-133" fmla="*/ 177804 w 4974928"/>
              <a:gd name="connsiteY0-134" fmla="*/ 0 h 3519374"/>
              <a:gd name="connsiteX1-135" fmla="*/ 3678546 w 4974928"/>
              <a:gd name="connsiteY1-136" fmla="*/ 0 h 3519374"/>
              <a:gd name="connsiteX2-137" fmla="*/ 3823780 w 4974928"/>
              <a:gd name="connsiteY2-138" fmla="*/ 75212 h 3519374"/>
              <a:gd name="connsiteX3-139" fmla="*/ 4941214 w 4974928"/>
              <a:gd name="connsiteY3-140" fmla="*/ 1657097 h 3519374"/>
              <a:gd name="connsiteX4-141" fmla="*/ 4941223 w 4974928"/>
              <a:gd name="connsiteY4-142" fmla="*/ 1862264 h 3519374"/>
              <a:gd name="connsiteX5-143" fmla="*/ 3823789 w 4974928"/>
              <a:gd name="connsiteY5-144" fmla="*/ 3444150 h 3519374"/>
              <a:gd name="connsiteX6-145" fmla="*/ 3678567 w 4974928"/>
              <a:gd name="connsiteY6-146" fmla="*/ 3519374 h 3519374"/>
              <a:gd name="connsiteX7-147" fmla="*/ 177825 w 4974928"/>
              <a:gd name="connsiteY7-148" fmla="*/ 3519374 h 3519374"/>
              <a:gd name="connsiteX8-149" fmla="*/ 0 w 4974928"/>
              <a:gd name="connsiteY8-150" fmla="*/ 3341570 h 3519374"/>
              <a:gd name="connsiteX9-151" fmla="*/ 0 w 4974928"/>
              <a:gd name="connsiteY9-152" fmla="*/ 177754 h 3519374"/>
              <a:gd name="connsiteX10-153" fmla="*/ 177804 w 4974928"/>
              <a:gd name="connsiteY10-154" fmla="*/ 0 h 3519374"/>
              <a:gd name="connsiteX0-155" fmla="*/ 177804 w 4974928"/>
              <a:gd name="connsiteY0-156" fmla="*/ 0 h 3519374"/>
              <a:gd name="connsiteX1-157" fmla="*/ 3678546 w 4974928"/>
              <a:gd name="connsiteY1-158" fmla="*/ 0 h 3519374"/>
              <a:gd name="connsiteX2-159" fmla="*/ 3823780 w 4974928"/>
              <a:gd name="connsiteY2-160" fmla="*/ 75212 h 3519374"/>
              <a:gd name="connsiteX3-161" fmla="*/ 4941214 w 4974928"/>
              <a:gd name="connsiteY3-162" fmla="*/ 1657097 h 3519374"/>
              <a:gd name="connsiteX4-163" fmla="*/ 4941223 w 4974928"/>
              <a:gd name="connsiteY4-164" fmla="*/ 1862264 h 3519374"/>
              <a:gd name="connsiteX5-165" fmla="*/ 3823789 w 4974928"/>
              <a:gd name="connsiteY5-166" fmla="*/ 3444150 h 3519374"/>
              <a:gd name="connsiteX6-167" fmla="*/ 3678567 w 4974928"/>
              <a:gd name="connsiteY6-168" fmla="*/ 3519374 h 3519374"/>
              <a:gd name="connsiteX7-169" fmla="*/ 177825 w 4974928"/>
              <a:gd name="connsiteY7-170" fmla="*/ 3519374 h 3519374"/>
              <a:gd name="connsiteX8-171" fmla="*/ 0 w 4974928"/>
              <a:gd name="connsiteY8-172" fmla="*/ 3341570 h 3519374"/>
              <a:gd name="connsiteX9-173" fmla="*/ 0 w 4974928"/>
              <a:gd name="connsiteY9-174" fmla="*/ 177754 h 3519374"/>
              <a:gd name="connsiteX10-175" fmla="*/ 177804 w 4974928"/>
              <a:gd name="connsiteY10-176" fmla="*/ 0 h 3519374"/>
              <a:gd name="connsiteX0-177" fmla="*/ 177804 w 4974928"/>
              <a:gd name="connsiteY0-178" fmla="*/ 0 h 3519374"/>
              <a:gd name="connsiteX1-179" fmla="*/ 3678546 w 4974928"/>
              <a:gd name="connsiteY1-180" fmla="*/ 0 h 3519374"/>
              <a:gd name="connsiteX2-181" fmla="*/ 3823780 w 4974928"/>
              <a:gd name="connsiteY2-182" fmla="*/ 75212 h 3519374"/>
              <a:gd name="connsiteX3-183" fmla="*/ 4941214 w 4974928"/>
              <a:gd name="connsiteY3-184" fmla="*/ 1657097 h 3519374"/>
              <a:gd name="connsiteX4-185" fmla="*/ 4941223 w 4974928"/>
              <a:gd name="connsiteY4-186" fmla="*/ 1862264 h 3519374"/>
              <a:gd name="connsiteX5-187" fmla="*/ 3823789 w 4974928"/>
              <a:gd name="connsiteY5-188" fmla="*/ 3444150 h 3519374"/>
              <a:gd name="connsiteX6-189" fmla="*/ 3678567 w 4974928"/>
              <a:gd name="connsiteY6-190" fmla="*/ 3519374 h 3519374"/>
              <a:gd name="connsiteX7-191" fmla="*/ 177825 w 4974928"/>
              <a:gd name="connsiteY7-192" fmla="*/ 3519374 h 3519374"/>
              <a:gd name="connsiteX8-193" fmla="*/ 0 w 4974928"/>
              <a:gd name="connsiteY8-194" fmla="*/ 3341570 h 3519374"/>
              <a:gd name="connsiteX9-195" fmla="*/ 0 w 4974928"/>
              <a:gd name="connsiteY9-196" fmla="*/ 177754 h 3519374"/>
              <a:gd name="connsiteX10-197" fmla="*/ 177804 w 4974928"/>
              <a:gd name="connsiteY10-198" fmla="*/ 0 h 3519374"/>
              <a:gd name="connsiteX0-199" fmla="*/ 177804 w 4974928"/>
              <a:gd name="connsiteY0-200" fmla="*/ 0 h 3519374"/>
              <a:gd name="connsiteX1-201" fmla="*/ 3678546 w 4974928"/>
              <a:gd name="connsiteY1-202" fmla="*/ 0 h 3519374"/>
              <a:gd name="connsiteX2-203" fmla="*/ 3823780 w 4974928"/>
              <a:gd name="connsiteY2-204" fmla="*/ 75212 h 3519374"/>
              <a:gd name="connsiteX3-205" fmla="*/ 4941214 w 4974928"/>
              <a:gd name="connsiteY3-206" fmla="*/ 1657097 h 3519374"/>
              <a:gd name="connsiteX4-207" fmla="*/ 4941223 w 4974928"/>
              <a:gd name="connsiteY4-208" fmla="*/ 1862264 h 3519374"/>
              <a:gd name="connsiteX5-209" fmla="*/ 3823789 w 4974928"/>
              <a:gd name="connsiteY5-210" fmla="*/ 3444150 h 3519374"/>
              <a:gd name="connsiteX6-211" fmla="*/ 3678567 w 4974928"/>
              <a:gd name="connsiteY6-212" fmla="*/ 3519374 h 3519374"/>
              <a:gd name="connsiteX7-213" fmla="*/ 177825 w 4974928"/>
              <a:gd name="connsiteY7-214" fmla="*/ 3519374 h 3519374"/>
              <a:gd name="connsiteX8-215" fmla="*/ 0 w 4974928"/>
              <a:gd name="connsiteY8-216" fmla="*/ 3341570 h 3519374"/>
              <a:gd name="connsiteX9-217" fmla="*/ 0 w 4974928"/>
              <a:gd name="connsiteY9-218" fmla="*/ 177754 h 3519374"/>
              <a:gd name="connsiteX10-219" fmla="*/ 177804 w 4974928"/>
              <a:gd name="connsiteY10-220" fmla="*/ 0 h 3519374"/>
              <a:gd name="connsiteX0-221" fmla="*/ 177804 w 4974928"/>
              <a:gd name="connsiteY0-222" fmla="*/ 0 h 3519374"/>
              <a:gd name="connsiteX1-223" fmla="*/ 3678546 w 4974928"/>
              <a:gd name="connsiteY1-224" fmla="*/ 0 h 3519374"/>
              <a:gd name="connsiteX2-225" fmla="*/ 3823780 w 4974928"/>
              <a:gd name="connsiteY2-226" fmla="*/ 75212 h 3519374"/>
              <a:gd name="connsiteX3-227" fmla="*/ 4941214 w 4974928"/>
              <a:gd name="connsiteY3-228" fmla="*/ 1657097 h 3519374"/>
              <a:gd name="connsiteX4-229" fmla="*/ 4941223 w 4974928"/>
              <a:gd name="connsiteY4-230" fmla="*/ 1862264 h 3519374"/>
              <a:gd name="connsiteX5-231" fmla="*/ 3823789 w 4974928"/>
              <a:gd name="connsiteY5-232" fmla="*/ 3444150 h 3519374"/>
              <a:gd name="connsiteX6-233" fmla="*/ 3678567 w 4974928"/>
              <a:gd name="connsiteY6-234" fmla="*/ 3519374 h 3519374"/>
              <a:gd name="connsiteX7-235" fmla="*/ 177825 w 4974928"/>
              <a:gd name="connsiteY7-236" fmla="*/ 3519374 h 3519374"/>
              <a:gd name="connsiteX8-237" fmla="*/ 0 w 4974928"/>
              <a:gd name="connsiteY8-238" fmla="*/ 3341570 h 3519374"/>
              <a:gd name="connsiteX9-239" fmla="*/ 0 w 4974928"/>
              <a:gd name="connsiteY9-240" fmla="*/ 177754 h 3519374"/>
              <a:gd name="connsiteX10-241" fmla="*/ 177804 w 4974928"/>
              <a:gd name="connsiteY10-242" fmla="*/ 0 h 3519374"/>
              <a:gd name="connsiteX0-243" fmla="*/ 177804 w 4974928"/>
              <a:gd name="connsiteY0-244" fmla="*/ 0 h 3519374"/>
              <a:gd name="connsiteX1-245" fmla="*/ 3678546 w 4974928"/>
              <a:gd name="connsiteY1-246" fmla="*/ 0 h 3519374"/>
              <a:gd name="connsiteX2-247" fmla="*/ 3823780 w 4974928"/>
              <a:gd name="connsiteY2-248" fmla="*/ 75212 h 3519374"/>
              <a:gd name="connsiteX3-249" fmla="*/ 4941214 w 4974928"/>
              <a:gd name="connsiteY3-250" fmla="*/ 1657097 h 3519374"/>
              <a:gd name="connsiteX4-251" fmla="*/ 4941223 w 4974928"/>
              <a:gd name="connsiteY4-252" fmla="*/ 1862264 h 3519374"/>
              <a:gd name="connsiteX5-253" fmla="*/ 3823789 w 4974928"/>
              <a:gd name="connsiteY5-254" fmla="*/ 3444150 h 3519374"/>
              <a:gd name="connsiteX6-255" fmla="*/ 3678567 w 4974928"/>
              <a:gd name="connsiteY6-256" fmla="*/ 3519374 h 3519374"/>
              <a:gd name="connsiteX7-257" fmla="*/ 177825 w 4974928"/>
              <a:gd name="connsiteY7-258" fmla="*/ 3519374 h 3519374"/>
              <a:gd name="connsiteX8-259" fmla="*/ 0 w 4974928"/>
              <a:gd name="connsiteY8-260" fmla="*/ 3341570 h 3519374"/>
              <a:gd name="connsiteX9-261" fmla="*/ 0 w 4974928"/>
              <a:gd name="connsiteY9-262" fmla="*/ 177754 h 3519374"/>
              <a:gd name="connsiteX10-263" fmla="*/ 177804 w 4974928"/>
              <a:gd name="connsiteY10-264" fmla="*/ 0 h 3519374"/>
              <a:gd name="connsiteX0-265" fmla="*/ 177804 w 4974928"/>
              <a:gd name="connsiteY0-266" fmla="*/ 0 h 3519374"/>
              <a:gd name="connsiteX1-267" fmla="*/ 3678546 w 4974928"/>
              <a:gd name="connsiteY1-268" fmla="*/ 0 h 3519374"/>
              <a:gd name="connsiteX2-269" fmla="*/ 3823780 w 4974928"/>
              <a:gd name="connsiteY2-270" fmla="*/ 75212 h 3519374"/>
              <a:gd name="connsiteX3-271" fmla="*/ 4941214 w 4974928"/>
              <a:gd name="connsiteY3-272" fmla="*/ 1657097 h 3519374"/>
              <a:gd name="connsiteX4-273" fmla="*/ 4941223 w 4974928"/>
              <a:gd name="connsiteY4-274" fmla="*/ 1862264 h 3519374"/>
              <a:gd name="connsiteX5-275" fmla="*/ 3823789 w 4974928"/>
              <a:gd name="connsiteY5-276" fmla="*/ 3444150 h 3519374"/>
              <a:gd name="connsiteX6-277" fmla="*/ 3678567 w 4974928"/>
              <a:gd name="connsiteY6-278" fmla="*/ 3519374 h 3519374"/>
              <a:gd name="connsiteX7-279" fmla="*/ 177825 w 4974928"/>
              <a:gd name="connsiteY7-280" fmla="*/ 3519374 h 3519374"/>
              <a:gd name="connsiteX8-281" fmla="*/ 0 w 4974928"/>
              <a:gd name="connsiteY8-282" fmla="*/ 3341570 h 3519374"/>
              <a:gd name="connsiteX9-283" fmla="*/ 0 w 4974928"/>
              <a:gd name="connsiteY9-284" fmla="*/ 177754 h 3519374"/>
              <a:gd name="connsiteX10-285" fmla="*/ 177804 w 4974928"/>
              <a:gd name="connsiteY10-286" fmla="*/ 0 h 3519374"/>
              <a:gd name="connsiteX0-287" fmla="*/ 177804 w 4974928"/>
              <a:gd name="connsiteY0-288" fmla="*/ 0 h 3519374"/>
              <a:gd name="connsiteX1-289" fmla="*/ 3678546 w 4974928"/>
              <a:gd name="connsiteY1-290" fmla="*/ 0 h 3519374"/>
              <a:gd name="connsiteX2-291" fmla="*/ 3823780 w 4974928"/>
              <a:gd name="connsiteY2-292" fmla="*/ 75212 h 3519374"/>
              <a:gd name="connsiteX3-293" fmla="*/ 4941214 w 4974928"/>
              <a:gd name="connsiteY3-294" fmla="*/ 1657097 h 3519374"/>
              <a:gd name="connsiteX4-295" fmla="*/ 4941223 w 4974928"/>
              <a:gd name="connsiteY4-296" fmla="*/ 1862264 h 3519374"/>
              <a:gd name="connsiteX5-297" fmla="*/ 3823789 w 4974928"/>
              <a:gd name="connsiteY5-298" fmla="*/ 3444150 h 3519374"/>
              <a:gd name="connsiteX6-299" fmla="*/ 3678567 w 4974928"/>
              <a:gd name="connsiteY6-300" fmla="*/ 3519374 h 3519374"/>
              <a:gd name="connsiteX7-301" fmla="*/ 177825 w 4974928"/>
              <a:gd name="connsiteY7-302" fmla="*/ 3519374 h 3519374"/>
              <a:gd name="connsiteX8-303" fmla="*/ 0 w 4974928"/>
              <a:gd name="connsiteY8-304" fmla="*/ 3341570 h 3519374"/>
              <a:gd name="connsiteX9-305" fmla="*/ 0 w 4974928"/>
              <a:gd name="connsiteY9-306" fmla="*/ 177754 h 3519374"/>
              <a:gd name="connsiteX10-307" fmla="*/ 177804 w 4974928"/>
              <a:gd name="connsiteY10-308" fmla="*/ 0 h 3519374"/>
              <a:gd name="connsiteX0-309" fmla="*/ 177804 w 4974928"/>
              <a:gd name="connsiteY0-310" fmla="*/ 0 h 3519374"/>
              <a:gd name="connsiteX1-311" fmla="*/ 3678546 w 4974928"/>
              <a:gd name="connsiteY1-312" fmla="*/ 0 h 3519374"/>
              <a:gd name="connsiteX2-313" fmla="*/ 3823780 w 4974928"/>
              <a:gd name="connsiteY2-314" fmla="*/ 75212 h 3519374"/>
              <a:gd name="connsiteX3-315" fmla="*/ 4941214 w 4974928"/>
              <a:gd name="connsiteY3-316" fmla="*/ 1657097 h 3519374"/>
              <a:gd name="connsiteX4-317" fmla="*/ 4941223 w 4974928"/>
              <a:gd name="connsiteY4-318" fmla="*/ 1862264 h 3519374"/>
              <a:gd name="connsiteX5-319" fmla="*/ 3823789 w 4974928"/>
              <a:gd name="connsiteY5-320" fmla="*/ 3444150 h 3519374"/>
              <a:gd name="connsiteX6-321" fmla="*/ 3678567 w 4974928"/>
              <a:gd name="connsiteY6-322" fmla="*/ 3519374 h 3519374"/>
              <a:gd name="connsiteX7-323" fmla="*/ 177825 w 4974928"/>
              <a:gd name="connsiteY7-324" fmla="*/ 3519374 h 3519374"/>
              <a:gd name="connsiteX8-325" fmla="*/ 0 w 4974928"/>
              <a:gd name="connsiteY8-326" fmla="*/ 3341570 h 3519374"/>
              <a:gd name="connsiteX9-327" fmla="*/ 0 w 4974928"/>
              <a:gd name="connsiteY9-328" fmla="*/ 177754 h 3519374"/>
              <a:gd name="connsiteX10-329" fmla="*/ 177804 w 4974928"/>
              <a:gd name="connsiteY10-330" fmla="*/ 0 h 3519374"/>
              <a:gd name="connsiteX0-331" fmla="*/ 177804 w 4974928"/>
              <a:gd name="connsiteY0-332" fmla="*/ 0 h 3519374"/>
              <a:gd name="connsiteX1-333" fmla="*/ 3678546 w 4974928"/>
              <a:gd name="connsiteY1-334" fmla="*/ 0 h 3519374"/>
              <a:gd name="connsiteX2-335" fmla="*/ 3823780 w 4974928"/>
              <a:gd name="connsiteY2-336" fmla="*/ 75212 h 3519374"/>
              <a:gd name="connsiteX3-337" fmla="*/ 4941214 w 4974928"/>
              <a:gd name="connsiteY3-338" fmla="*/ 1657097 h 3519374"/>
              <a:gd name="connsiteX4-339" fmla="*/ 4941223 w 4974928"/>
              <a:gd name="connsiteY4-340" fmla="*/ 1862264 h 3519374"/>
              <a:gd name="connsiteX5-341" fmla="*/ 3823789 w 4974928"/>
              <a:gd name="connsiteY5-342" fmla="*/ 3444150 h 3519374"/>
              <a:gd name="connsiteX6-343" fmla="*/ 3678567 w 4974928"/>
              <a:gd name="connsiteY6-344" fmla="*/ 3519374 h 3519374"/>
              <a:gd name="connsiteX7-345" fmla="*/ 177825 w 4974928"/>
              <a:gd name="connsiteY7-346" fmla="*/ 3519374 h 3519374"/>
              <a:gd name="connsiteX8-347" fmla="*/ 0 w 4974928"/>
              <a:gd name="connsiteY8-348" fmla="*/ 3341570 h 3519374"/>
              <a:gd name="connsiteX9-349" fmla="*/ 0 w 4974928"/>
              <a:gd name="connsiteY9-350" fmla="*/ 177754 h 3519374"/>
              <a:gd name="connsiteX10-351" fmla="*/ 177804 w 4974928"/>
              <a:gd name="connsiteY10-352" fmla="*/ 0 h 3519374"/>
              <a:gd name="connsiteX0-353" fmla="*/ 177804 w 4974928"/>
              <a:gd name="connsiteY0-354" fmla="*/ 0 h 3519374"/>
              <a:gd name="connsiteX1-355" fmla="*/ 3678546 w 4974928"/>
              <a:gd name="connsiteY1-356" fmla="*/ 0 h 3519374"/>
              <a:gd name="connsiteX2-357" fmla="*/ 3823780 w 4974928"/>
              <a:gd name="connsiteY2-358" fmla="*/ 75212 h 3519374"/>
              <a:gd name="connsiteX3-359" fmla="*/ 4941214 w 4974928"/>
              <a:gd name="connsiteY3-360" fmla="*/ 1657097 h 3519374"/>
              <a:gd name="connsiteX4-361" fmla="*/ 4941223 w 4974928"/>
              <a:gd name="connsiteY4-362" fmla="*/ 1862264 h 3519374"/>
              <a:gd name="connsiteX5-363" fmla="*/ 3823789 w 4974928"/>
              <a:gd name="connsiteY5-364" fmla="*/ 3444150 h 3519374"/>
              <a:gd name="connsiteX6-365" fmla="*/ 3678567 w 4974928"/>
              <a:gd name="connsiteY6-366" fmla="*/ 3519374 h 3519374"/>
              <a:gd name="connsiteX7-367" fmla="*/ 177825 w 4974928"/>
              <a:gd name="connsiteY7-368" fmla="*/ 3519374 h 3519374"/>
              <a:gd name="connsiteX8-369" fmla="*/ 0 w 4974928"/>
              <a:gd name="connsiteY8-370" fmla="*/ 3341570 h 3519374"/>
              <a:gd name="connsiteX9-371" fmla="*/ 0 w 4974928"/>
              <a:gd name="connsiteY9-372" fmla="*/ 177754 h 3519374"/>
              <a:gd name="connsiteX10-373" fmla="*/ 177804 w 4974928"/>
              <a:gd name="connsiteY10-374" fmla="*/ 0 h 3519374"/>
              <a:gd name="connsiteX0-375" fmla="*/ 177804 w 4974928"/>
              <a:gd name="connsiteY0-376" fmla="*/ 0 h 3519374"/>
              <a:gd name="connsiteX1-377" fmla="*/ 3678546 w 4974928"/>
              <a:gd name="connsiteY1-378" fmla="*/ 0 h 3519374"/>
              <a:gd name="connsiteX2-379" fmla="*/ 3823780 w 4974928"/>
              <a:gd name="connsiteY2-380" fmla="*/ 75212 h 3519374"/>
              <a:gd name="connsiteX3-381" fmla="*/ 4941214 w 4974928"/>
              <a:gd name="connsiteY3-382" fmla="*/ 1657097 h 3519374"/>
              <a:gd name="connsiteX4-383" fmla="*/ 4941223 w 4974928"/>
              <a:gd name="connsiteY4-384" fmla="*/ 1862264 h 3519374"/>
              <a:gd name="connsiteX5-385" fmla="*/ 3823789 w 4974928"/>
              <a:gd name="connsiteY5-386" fmla="*/ 3444150 h 3519374"/>
              <a:gd name="connsiteX6-387" fmla="*/ 3678567 w 4974928"/>
              <a:gd name="connsiteY6-388" fmla="*/ 3519374 h 3519374"/>
              <a:gd name="connsiteX7-389" fmla="*/ 177825 w 4974928"/>
              <a:gd name="connsiteY7-390" fmla="*/ 3519374 h 3519374"/>
              <a:gd name="connsiteX8-391" fmla="*/ 0 w 4974928"/>
              <a:gd name="connsiteY8-392" fmla="*/ 3341570 h 3519374"/>
              <a:gd name="connsiteX9-393" fmla="*/ 0 w 4974928"/>
              <a:gd name="connsiteY9-394" fmla="*/ 177754 h 3519374"/>
              <a:gd name="connsiteX10-395" fmla="*/ 177804 w 4974928"/>
              <a:gd name="connsiteY10-396" fmla="*/ 0 h 35193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4974928" h="3519374">
                <a:moveTo>
                  <a:pt x="177804" y="0"/>
                </a:moveTo>
                <a:cubicBezTo>
                  <a:pt x="281958" y="0"/>
                  <a:pt x="3619635" y="0"/>
                  <a:pt x="3678546" y="0"/>
                </a:cubicBezTo>
                <a:cubicBezTo>
                  <a:pt x="3737459" y="0"/>
                  <a:pt x="3789791" y="27094"/>
                  <a:pt x="3823780" y="75212"/>
                </a:cubicBezTo>
                <a:cubicBezTo>
                  <a:pt x="3857771" y="123329"/>
                  <a:pt x="4896269" y="1593470"/>
                  <a:pt x="4941214" y="1657097"/>
                </a:cubicBezTo>
                <a:cubicBezTo>
                  <a:pt x="4986161" y="1720725"/>
                  <a:pt x="4986170" y="1798637"/>
                  <a:pt x="4941223" y="1862264"/>
                </a:cubicBezTo>
                <a:cubicBezTo>
                  <a:pt x="4896278" y="1925892"/>
                  <a:pt x="3857780" y="3396033"/>
                  <a:pt x="3823789" y="3444150"/>
                </a:cubicBezTo>
                <a:cubicBezTo>
                  <a:pt x="3789800" y="3492267"/>
                  <a:pt x="3737480" y="3519374"/>
                  <a:pt x="3678567" y="3519374"/>
                </a:cubicBezTo>
                <a:cubicBezTo>
                  <a:pt x="3619656" y="3519374"/>
                  <a:pt x="281981" y="3519374"/>
                  <a:pt x="177825" y="3519374"/>
                </a:cubicBezTo>
                <a:cubicBezTo>
                  <a:pt x="73671" y="3519374"/>
                  <a:pt x="1" y="3445725"/>
                  <a:pt x="0" y="3341570"/>
                </a:cubicBezTo>
                <a:cubicBezTo>
                  <a:pt x="1" y="3237416"/>
                  <a:pt x="1" y="281908"/>
                  <a:pt x="0" y="177754"/>
                </a:cubicBezTo>
                <a:cubicBezTo>
                  <a:pt x="1" y="73599"/>
                  <a:pt x="73649" y="0"/>
                  <a:pt x="177804" y="0"/>
                </a:cubicBezTo>
                <a:close/>
              </a:path>
            </a:pathLst>
          </a:custGeom>
          <a:gradFill>
            <a:gsLst>
              <a:gs pos="30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1368000" bIns="45720" numCol="1" spcCol="0" rtlCol="0" fromWordArt="0" anchor="ctr" anchorCtr="0" forceAA="0" compatLnSpc="1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第一部分</a:t>
            </a:r>
            <a:endParaRPr lang="zh-CN" altLang="en-US" sz="28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1" name="椭圆 30"/>
          <p:cNvSpPr/>
          <p:nvPr>
            <p:custDataLst>
              <p:tags r:id="rId3"/>
            </p:custDataLst>
          </p:nvPr>
        </p:nvSpPr>
        <p:spPr>
          <a:xfrm>
            <a:off x="4540885" y="2213610"/>
            <a:ext cx="2789644" cy="278964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产品背景</a:t>
            </a:r>
            <a:endParaRPr lang="zh-CN" altLang="en-US" sz="24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3508057" y="2357120"/>
            <a:ext cx="5880735" cy="15481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如今用户期望交互更加自然、高效、个性化。用户希望通过简单</a:t>
            </a:r>
            <a:r>
              <a:rPr lang="zh-CN" altLang="en-US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的人机</a:t>
            </a:r>
            <a:r>
              <a:rPr lang="zh-CN" altLang="en-US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对话方式</a:t>
            </a:r>
            <a:r>
              <a:rPr lang="zh-CN" altLang="en-US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完成复杂操作，像语音询问某天数据，生成报表等。同时，对各类知识进行汇总问答，代替人工查阅资料的过程，大大提升工作</a:t>
            </a:r>
            <a:r>
              <a:rPr lang="zh-CN" altLang="en-US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效率。</a:t>
            </a:r>
            <a:endParaRPr lang="zh-CN" altLang="en-US" sz="14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3507422" y="1917065"/>
            <a:ext cx="5880735" cy="39497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</a:rPr>
              <a:t>用户对交互更高要求的表现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2" name="矩形 11"/>
          <p:cNvSpPr/>
          <p:nvPr>
            <p:custDataLst>
              <p:tags r:id="rId3"/>
            </p:custDataLst>
          </p:nvPr>
        </p:nvSpPr>
        <p:spPr>
          <a:xfrm>
            <a:off x="3508057" y="4519295"/>
            <a:ext cx="5880735" cy="15481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人工智能技术飞速发展，为产品交互带来变革。机器学习、自然语言处理等技术使系统能理解用户意图，实现智能交互。如智能客服借助AI能快速准确解答用户问题，提升服务效率与质量，推动产品向智能化、人性化方向发展。</a:t>
            </a:r>
            <a:endParaRPr lang="zh-CN" altLang="en-US" sz="14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3507422" y="4079240"/>
            <a:ext cx="5880735" cy="39497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</a:rPr>
              <a:t>人工智能浪潮的影响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15" name="图形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51137" y="2012315"/>
            <a:ext cx="439200" cy="439200"/>
          </a:xfrm>
          <a:prstGeom prst="rect">
            <a:avLst/>
          </a:prstGeom>
        </p:spPr>
      </p:pic>
      <p:pic>
        <p:nvPicPr>
          <p:cNvPr id="16" name="图形 1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50502" y="4193540"/>
            <a:ext cx="439200" cy="435446"/>
          </a:xfrm>
          <a:prstGeom prst="rect">
            <a:avLst/>
          </a:prstGeom>
        </p:spPr>
      </p:pic>
      <p:pic>
        <p:nvPicPr>
          <p:cNvPr id="3" name="图片 2" descr="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05465" y="260985"/>
            <a:ext cx="1276350" cy="108585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-9525" y="333375"/>
            <a:ext cx="3472815" cy="460375"/>
            <a:chOff x="-15" y="525"/>
            <a:chExt cx="5469" cy="725"/>
          </a:xfrm>
        </p:grpSpPr>
        <p:sp>
          <p:nvSpPr>
            <p:cNvPr id="5" name="文本框 4"/>
            <p:cNvSpPr txBox="1"/>
            <p:nvPr/>
          </p:nvSpPr>
          <p:spPr>
            <a:xfrm>
              <a:off x="300" y="525"/>
              <a:ext cx="5154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r>
                <a:rPr lang="zh-CN" altLang="zh-CN" sz="2400" b="1" dirty="0">
                  <a:solidFill>
                    <a:srgbClr val="0A347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时代趋势推动</a:t>
              </a:r>
              <a:endParaRPr lang="zh-CN" altLang="zh-CN" sz="2400" b="1">
                <a:gradFill>
                  <a:gsLst>
                    <a:gs pos="100000">
                      <a:srgbClr val="0A347F"/>
                    </a:gs>
                    <a:gs pos="0">
                      <a:srgbClr val="0042A6"/>
                    </a:gs>
                  </a:gsLst>
                  <a:lin ang="5400000"/>
                </a:gradFill>
                <a:effectLst/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-15" y="583"/>
              <a:ext cx="150" cy="609"/>
            </a:xfrm>
            <a:prstGeom prst="rect">
              <a:avLst/>
            </a:prstGeom>
            <a:solidFill>
              <a:srgbClr val="0A347F"/>
            </a:solidFill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0A347F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</p:spTree>
    <p:custDataLst>
      <p:tags r:id="rId1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1732_#color_#shadow_$dk1-788&amp;2007"/>
          <p:cNvSpPr/>
          <p:nvPr>
            <p:custDataLst>
              <p:tags r:id="rId1"/>
            </p:custDataLst>
          </p:nvPr>
        </p:nvSpPr>
        <p:spPr>
          <a:xfrm>
            <a:off x="998220" y="1315085"/>
            <a:ext cx="10195560" cy="1572260"/>
          </a:xfrm>
          <a:prstGeom prst="roundRect">
            <a:avLst/>
          </a:prstGeom>
          <a:effectLst>
            <a:outerShdw blurRad="508000" dist="76200" dir="5400000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/>
          </a:p>
        </p:txBody>
      </p:sp>
      <p:sp useBgFill="1">
        <p:nvSpPr>
          <p:cNvPr id="6" name="Rectangle 41732_#color_#shadow_$dk1-788&amp;2007"/>
          <p:cNvSpPr/>
          <p:nvPr>
            <p:custDataLst>
              <p:tags r:id="rId2"/>
            </p:custDataLst>
          </p:nvPr>
        </p:nvSpPr>
        <p:spPr>
          <a:xfrm>
            <a:off x="998220" y="2995930"/>
            <a:ext cx="10195560" cy="1572260"/>
          </a:xfrm>
          <a:prstGeom prst="roundRect">
            <a:avLst/>
          </a:prstGeom>
          <a:effectLst>
            <a:outerShdw blurRad="508000" dist="76200" dir="5400000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/>
          </a:p>
        </p:txBody>
      </p:sp>
      <p:sp useBgFill="1">
        <p:nvSpPr>
          <p:cNvPr id="8" name="Rectangle 41732_#color_#shadow_$dk1-788&amp;2007"/>
          <p:cNvSpPr/>
          <p:nvPr>
            <p:custDataLst>
              <p:tags r:id="rId3"/>
            </p:custDataLst>
          </p:nvPr>
        </p:nvSpPr>
        <p:spPr>
          <a:xfrm>
            <a:off x="998220" y="4676140"/>
            <a:ext cx="10195560" cy="1572260"/>
          </a:xfrm>
          <a:prstGeom prst="roundRect">
            <a:avLst/>
          </a:prstGeom>
          <a:effectLst>
            <a:outerShdw blurRad="508000" dist="76200" dir="5400000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9" name="Rectangle 41732_#color_#shadow_$dk1-788&amp;2007"/>
          <p:cNvSpPr/>
          <p:nvPr>
            <p:custDataLst>
              <p:tags r:id="rId4"/>
            </p:custDataLst>
          </p:nvPr>
        </p:nvSpPr>
        <p:spPr>
          <a:xfrm>
            <a:off x="998220" y="1313815"/>
            <a:ext cx="10195560" cy="1572260"/>
          </a:xfrm>
          <a:prstGeom prst="roundRect">
            <a:avLst/>
          </a:prstGeom>
          <a:solidFill>
            <a:srgbClr val="FFFFFF">
              <a:alpha val="20000"/>
            </a:srgbClr>
          </a:solidFill>
          <a:effectLst/>
        </p:spPr>
        <p:txBody>
          <a:bodyPr/>
          <a:p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1218565" y="1779270"/>
            <a:ext cx="876300" cy="655955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>
                <a:solidFill>
                  <a:schemeClr val="accent1"/>
                </a:solidFill>
                <a:latin typeface="+mn-ea"/>
                <a:cs typeface="+mn-ea"/>
              </a:rPr>
              <a:t>01</a:t>
            </a:r>
            <a:endParaRPr lang="zh-CN" altLang="en-US" sz="32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2" name="矩形 11"/>
          <p:cNvSpPr/>
          <p:nvPr>
            <p:custDataLst>
              <p:tags r:id="rId6"/>
            </p:custDataLst>
          </p:nvPr>
        </p:nvSpPr>
        <p:spPr>
          <a:xfrm>
            <a:off x="2239010" y="1783080"/>
            <a:ext cx="8481060" cy="99568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indent="0" algn="just" fontAlgn="auto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在传统系统中，用户完成一项简单任务往往需经过多个步骤。这要求用户对系统有一定的熟练度，熟悉系统每个菜单及功能，增加了培训成本，降低了使用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效率。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7"/>
            </p:custDataLst>
          </p:nvPr>
        </p:nvSpPr>
        <p:spPr>
          <a:xfrm>
            <a:off x="2239010" y="1437640"/>
            <a:ext cx="8481060" cy="34163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操作流程繁琐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6" name="Rectangle 41732_#color_#shadow_$dk1-788&amp;2007"/>
          <p:cNvSpPr/>
          <p:nvPr>
            <p:custDataLst>
              <p:tags r:id="rId8"/>
            </p:custDataLst>
          </p:nvPr>
        </p:nvSpPr>
        <p:spPr>
          <a:xfrm>
            <a:off x="998220" y="2994660"/>
            <a:ext cx="10195560" cy="1572260"/>
          </a:xfrm>
          <a:prstGeom prst="roundRect">
            <a:avLst/>
          </a:prstGeom>
          <a:solidFill>
            <a:srgbClr val="FFFFFF">
              <a:alpha val="20000"/>
            </a:srgbClr>
          </a:solidFill>
          <a:effectLst/>
        </p:spPr>
        <p:txBody>
          <a:bodyPr/>
          <a:p>
            <a:endParaRPr lang="zh-CN" altLang="en-US"/>
          </a:p>
        </p:txBody>
      </p:sp>
      <p:sp>
        <p:nvSpPr>
          <p:cNvPr id="20" name="矩形 19"/>
          <p:cNvSpPr/>
          <p:nvPr>
            <p:custDataLst>
              <p:tags r:id="rId9"/>
            </p:custDataLst>
          </p:nvPr>
        </p:nvSpPr>
        <p:spPr>
          <a:xfrm>
            <a:off x="1218565" y="3460115"/>
            <a:ext cx="876300" cy="655955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>
                <a:solidFill>
                  <a:schemeClr val="accent1"/>
                </a:solidFill>
                <a:latin typeface="+mn-ea"/>
                <a:cs typeface="+mn-ea"/>
              </a:rPr>
              <a:t>02</a:t>
            </a:r>
            <a:endParaRPr lang="zh-CN" altLang="en-US" sz="32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2" name="Rectangle 41732_#color_#shadow_$dk1-788&amp;2007"/>
          <p:cNvSpPr/>
          <p:nvPr>
            <p:custDataLst>
              <p:tags r:id="rId10"/>
            </p:custDataLst>
          </p:nvPr>
        </p:nvSpPr>
        <p:spPr>
          <a:xfrm>
            <a:off x="998220" y="4674870"/>
            <a:ext cx="10195560" cy="1572260"/>
          </a:xfrm>
          <a:prstGeom prst="roundRect">
            <a:avLst/>
          </a:prstGeom>
          <a:solidFill>
            <a:srgbClr val="FFFFFF">
              <a:alpha val="20000"/>
            </a:srgbClr>
          </a:solidFill>
          <a:effectLst/>
        </p:spPr>
        <p:txBody>
          <a:bodyPr/>
          <a:p>
            <a:endParaRPr lang="zh-CN" altLang="en-US"/>
          </a:p>
        </p:txBody>
      </p:sp>
      <p:sp>
        <p:nvSpPr>
          <p:cNvPr id="23" name="矩形 22"/>
          <p:cNvSpPr/>
          <p:nvPr>
            <p:custDataLst>
              <p:tags r:id="rId11"/>
            </p:custDataLst>
          </p:nvPr>
        </p:nvSpPr>
        <p:spPr>
          <a:xfrm>
            <a:off x="1218565" y="5140325"/>
            <a:ext cx="876300" cy="655955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>
                <a:solidFill>
                  <a:schemeClr val="accent1"/>
                </a:solidFill>
                <a:latin typeface="+mn-ea"/>
                <a:cs typeface="+mn-ea"/>
              </a:rPr>
              <a:t>03</a:t>
            </a:r>
            <a:endParaRPr lang="zh-CN" altLang="en-US" sz="32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4" name="矩形 23"/>
          <p:cNvSpPr/>
          <p:nvPr>
            <p:custDataLst>
              <p:tags r:id="rId12"/>
            </p:custDataLst>
          </p:nvPr>
        </p:nvSpPr>
        <p:spPr>
          <a:xfrm>
            <a:off x="2239010" y="3463925"/>
            <a:ext cx="8481060" cy="99568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indent="0" algn="just" fontAlgn="auto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部分传统系统界面布局混乱，信息呈现繁杂。如监测采集系统为例，数据及各类报表众多，用户查找特定数据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困难，增加操作难度与出错概率。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5" name="矩形 24"/>
          <p:cNvSpPr/>
          <p:nvPr>
            <p:custDataLst>
              <p:tags r:id="rId13"/>
            </p:custDataLst>
          </p:nvPr>
        </p:nvSpPr>
        <p:spPr>
          <a:xfrm>
            <a:off x="2239010" y="3117850"/>
            <a:ext cx="8481060" cy="34163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界面设计不友好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9" name="矩形 28"/>
          <p:cNvSpPr/>
          <p:nvPr>
            <p:custDataLst>
              <p:tags r:id="rId14"/>
            </p:custDataLst>
          </p:nvPr>
        </p:nvSpPr>
        <p:spPr>
          <a:xfrm>
            <a:off x="2239010" y="5144135"/>
            <a:ext cx="8481060" cy="99568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indent="0" algn="just" fontAlgn="auto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传统系统多以鼠标和键盘输入为主，缺乏灵活性。如目前我们大多数的软件系统只能通过网页表单填写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/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查询信息，无法通过语音等更自然便捷方式交互，尤其对无电脑使用基础的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人群极为不便。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0" name="矩形 29"/>
          <p:cNvSpPr/>
          <p:nvPr>
            <p:custDataLst>
              <p:tags r:id="rId15"/>
            </p:custDataLst>
          </p:nvPr>
        </p:nvSpPr>
        <p:spPr>
          <a:xfrm>
            <a:off x="2239010" y="4798060"/>
            <a:ext cx="8481060" cy="34163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交互方式单一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pic>
        <p:nvPicPr>
          <p:cNvPr id="2" name="图片 1" descr="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05465" y="260985"/>
            <a:ext cx="1276350" cy="108585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-9525" y="333375"/>
            <a:ext cx="3472815" cy="460375"/>
            <a:chOff x="-15" y="525"/>
            <a:chExt cx="5469" cy="725"/>
          </a:xfrm>
        </p:grpSpPr>
        <p:sp>
          <p:nvSpPr>
            <p:cNvPr id="15" name="文本框 14"/>
            <p:cNvSpPr txBox="1"/>
            <p:nvPr/>
          </p:nvSpPr>
          <p:spPr>
            <a:xfrm>
              <a:off x="300" y="525"/>
              <a:ext cx="5154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l">
                <a:buClrTx/>
                <a:buSzTx/>
                <a:buFontTx/>
              </a:pPr>
              <a:r>
                <a:rPr lang="zh-CN" altLang="zh-CN" sz="2400" b="1" dirty="0">
                  <a:solidFill>
                    <a:srgbClr val="0A347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传统系统交互痛点</a:t>
              </a:r>
              <a:endParaRPr lang="zh-CN" altLang="zh-CN" sz="2400" b="1">
                <a:gradFill>
                  <a:gsLst>
                    <a:gs pos="100000">
                      <a:srgbClr val="0A347F"/>
                    </a:gs>
                    <a:gs pos="0">
                      <a:srgbClr val="0042A6"/>
                    </a:gs>
                  </a:gsLst>
                  <a:lin ang="5400000"/>
                </a:gradFill>
                <a:effectLst/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-15" y="583"/>
              <a:ext cx="150" cy="609"/>
            </a:xfrm>
            <a:prstGeom prst="rect">
              <a:avLst/>
            </a:prstGeom>
            <a:solidFill>
              <a:srgbClr val="0A347F"/>
            </a:solidFill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0A347F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</p:spTree>
    <p:custDataLst>
      <p:tags r:id="rId17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05465" y="260985"/>
            <a:ext cx="1276350" cy="1085850"/>
          </a:xfrm>
          <a:prstGeom prst="rect">
            <a:avLst/>
          </a:prstGeom>
        </p:spPr>
      </p:pic>
      <p:sp>
        <p:nvSpPr>
          <p:cNvPr id="28" name="任意多边形: 形状 20"/>
          <p:cNvSpPr/>
          <p:nvPr>
            <p:custDataLst>
              <p:tags r:id="rId2"/>
            </p:custDataLst>
          </p:nvPr>
        </p:nvSpPr>
        <p:spPr>
          <a:xfrm>
            <a:off x="865505" y="2813685"/>
            <a:ext cx="3500755" cy="1590040"/>
          </a:xfrm>
          <a:custGeom>
            <a:avLst/>
            <a:gdLst>
              <a:gd name="connsiteX0" fmla="*/ 177804 w 4954193"/>
              <a:gd name="connsiteY0" fmla="*/ 0 h 3519374"/>
              <a:gd name="connsiteX1" fmla="*/ 3678546 w 4954193"/>
              <a:gd name="connsiteY1" fmla="*/ 0 h 3519374"/>
              <a:gd name="connsiteX2" fmla="*/ 3823780 w 4954193"/>
              <a:gd name="connsiteY2" fmla="*/ 75212 h 3519374"/>
              <a:gd name="connsiteX3" fmla="*/ 4941214 w 4954193"/>
              <a:gd name="connsiteY3" fmla="*/ 1657097 h 3519374"/>
              <a:gd name="connsiteX4" fmla="*/ 4941223 w 4954193"/>
              <a:gd name="connsiteY4" fmla="*/ 1862264 h 3519374"/>
              <a:gd name="connsiteX5" fmla="*/ 3823789 w 4954193"/>
              <a:gd name="connsiteY5" fmla="*/ 3444150 h 3519374"/>
              <a:gd name="connsiteX6" fmla="*/ 3678567 w 4954193"/>
              <a:gd name="connsiteY6" fmla="*/ 3519374 h 3519374"/>
              <a:gd name="connsiteX7" fmla="*/ 177825 w 4954193"/>
              <a:gd name="connsiteY7" fmla="*/ 3519374 h 3519374"/>
              <a:gd name="connsiteX8" fmla="*/ 0 w 4954193"/>
              <a:gd name="connsiteY8" fmla="*/ 3341570 h 3519374"/>
              <a:gd name="connsiteX9" fmla="*/ 0 w 4954193"/>
              <a:gd name="connsiteY9" fmla="*/ 177754 h 3519374"/>
              <a:gd name="connsiteX10" fmla="*/ 177804 w 4954193"/>
              <a:gd name="connsiteY10" fmla="*/ 0 h 3519374"/>
              <a:gd name="connsiteX0-1" fmla="*/ 177804 w 4954193"/>
              <a:gd name="connsiteY0-2" fmla="*/ 0 h 3519374"/>
              <a:gd name="connsiteX1-3" fmla="*/ 3678546 w 4954193"/>
              <a:gd name="connsiteY1-4" fmla="*/ 0 h 3519374"/>
              <a:gd name="connsiteX2-5" fmla="*/ 3823780 w 4954193"/>
              <a:gd name="connsiteY2-6" fmla="*/ 75212 h 3519374"/>
              <a:gd name="connsiteX3-7" fmla="*/ 4941214 w 4954193"/>
              <a:gd name="connsiteY3-8" fmla="*/ 1657097 h 3519374"/>
              <a:gd name="connsiteX4-9" fmla="*/ 4941223 w 4954193"/>
              <a:gd name="connsiteY4-10" fmla="*/ 1862264 h 3519374"/>
              <a:gd name="connsiteX5-11" fmla="*/ 3823789 w 4954193"/>
              <a:gd name="connsiteY5-12" fmla="*/ 3444150 h 3519374"/>
              <a:gd name="connsiteX6-13" fmla="*/ 3678567 w 4954193"/>
              <a:gd name="connsiteY6-14" fmla="*/ 3519374 h 3519374"/>
              <a:gd name="connsiteX7-15" fmla="*/ 177825 w 4954193"/>
              <a:gd name="connsiteY7-16" fmla="*/ 3519374 h 3519374"/>
              <a:gd name="connsiteX8-17" fmla="*/ 0 w 4954193"/>
              <a:gd name="connsiteY8-18" fmla="*/ 3341570 h 3519374"/>
              <a:gd name="connsiteX9-19" fmla="*/ 0 w 4954193"/>
              <a:gd name="connsiteY9-20" fmla="*/ 177754 h 3519374"/>
              <a:gd name="connsiteX10-21" fmla="*/ 177804 w 4954193"/>
              <a:gd name="connsiteY10-22" fmla="*/ 0 h 3519374"/>
              <a:gd name="connsiteX0-23" fmla="*/ 177804 w 4954193"/>
              <a:gd name="connsiteY0-24" fmla="*/ 0 h 3519374"/>
              <a:gd name="connsiteX1-25" fmla="*/ 3678546 w 4954193"/>
              <a:gd name="connsiteY1-26" fmla="*/ 0 h 3519374"/>
              <a:gd name="connsiteX2-27" fmla="*/ 3823780 w 4954193"/>
              <a:gd name="connsiteY2-28" fmla="*/ 75212 h 3519374"/>
              <a:gd name="connsiteX3-29" fmla="*/ 4941214 w 4954193"/>
              <a:gd name="connsiteY3-30" fmla="*/ 1657097 h 3519374"/>
              <a:gd name="connsiteX4-31" fmla="*/ 4941223 w 4954193"/>
              <a:gd name="connsiteY4-32" fmla="*/ 1862264 h 3519374"/>
              <a:gd name="connsiteX5-33" fmla="*/ 3823789 w 4954193"/>
              <a:gd name="connsiteY5-34" fmla="*/ 3444150 h 3519374"/>
              <a:gd name="connsiteX6-35" fmla="*/ 3678567 w 4954193"/>
              <a:gd name="connsiteY6-36" fmla="*/ 3519374 h 3519374"/>
              <a:gd name="connsiteX7-37" fmla="*/ 177825 w 4954193"/>
              <a:gd name="connsiteY7-38" fmla="*/ 3519374 h 3519374"/>
              <a:gd name="connsiteX8-39" fmla="*/ 0 w 4954193"/>
              <a:gd name="connsiteY8-40" fmla="*/ 3341570 h 3519374"/>
              <a:gd name="connsiteX9-41" fmla="*/ 0 w 4954193"/>
              <a:gd name="connsiteY9-42" fmla="*/ 177754 h 3519374"/>
              <a:gd name="connsiteX10-43" fmla="*/ 177804 w 4954193"/>
              <a:gd name="connsiteY10-44" fmla="*/ 0 h 3519374"/>
              <a:gd name="connsiteX0-45" fmla="*/ 177804 w 4954193"/>
              <a:gd name="connsiteY0-46" fmla="*/ 0 h 3519374"/>
              <a:gd name="connsiteX1-47" fmla="*/ 3678546 w 4954193"/>
              <a:gd name="connsiteY1-48" fmla="*/ 0 h 3519374"/>
              <a:gd name="connsiteX2-49" fmla="*/ 3823780 w 4954193"/>
              <a:gd name="connsiteY2-50" fmla="*/ 75212 h 3519374"/>
              <a:gd name="connsiteX3-51" fmla="*/ 4941214 w 4954193"/>
              <a:gd name="connsiteY3-52" fmla="*/ 1657097 h 3519374"/>
              <a:gd name="connsiteX4-53" fmla="*/ 4941223 w 4954193"/>
              <a:gd name="connsiteY4-54" fmla="*/ 1862264 h 3519374"/>
              <a:gd name="connsiteX5-55" fmla="*/ 3823789 w 4954193"/>
              <a:gd name="connsiteY5-56" fmla="*/ 3444150 h 3519374"/>
              <a:gd name="connsiteX6-57" fmla="*/ 3678567 w 4954193"/>
              <a:gd name="connsiteY6-58" fmla="*/ 3519374 h 3519374"/>
              <a:gd name="connsiteX7-59" fmla="*/ 177825 w 4954193"/>
              <a:gd name="connsiteY7-60" fmla="*/ 3519374 h 3519374"/>
              <a:gd name="connsiteX8-61" fmla="*/ 0 w 4954193"/>
              <a:gd name="connsiteY8-62" fmla="*/ 3341570 h 3519374"/>
              <a:gd name="connsiteX9-63" fmla="*/ 0 w 4954193"/>
              <a:gd name="connsiteY9-64" fmla="*/ 177754 h 3519374"/>
              <a:gd name="connsiteX10-65" fmla="*/ 177804 w 4954193"/>
              <a:gd name="connsiteY10-66" fmla="*/ 0 h 3519374"/>
              <a:gd name="connsiteX0-67" fmla="*/ 177804 w 4954193"/>
              <a:gd name="connsiteY0-68" fmla="*/ 0 h 3519374"/>
              <a:gd name="connsiteX1-69" fmla="*/ 3678546 w 4954193"/>
              <a:gd name="connsiteY1-70" fmla="*/ 0 h 3519374"/>
              <a:gd name="connsiteX2-71" fmla="*/ 3823780 w 4954193"/>
              <a:gd name="connsiteY2-72" fmla="*/ 75212 h 3519374"/>
              <a:gd name="connsiteX3-73" fmla="*/ 4941214 w 4954193"/>
              <a:gd name="connsiteY3-74" fmla="*/ 1657097 h 3519374"/>
              <a:gd name="connsiteX4-75" fmla="*/ 4941223 w 4954193"/>
              <a:gd name="connsiteY4-76" fmla="*/ 1862264 h 3519374"/>
              <a:gd name="connsiteX5-77" fmla="*/ 3823789 w 4954193"/>
              <a:gd name="connsiteY5-78" fmla="*/ 3444150 h 3519374"/>
              <a:gd name="connsiteX6-79" fmla="*/ 3678567 w 4954193"/>
              <a:gd name="connsiteY6-80" fmla="*/ 3519374 h 3519374"/>
              <a:gd name="connsiteX7-81" fmla="*/ 177825 w 4954193"/>
              <a:gd name="connsiteY7-82" fmla="*/ 3519374 h 3519374"/>
              <a:gd name="connsiteX8-83" fmla="*/ 0 w 4954193"/>
              <a:gd name="connsiteY8-84" fmla="*/ 3341570 h 3519374"/>
              <a:gd name="connsiteX9-85" fmla="*/ 0 w 4954193"/>
              <a:gd name="connsiteY9-86" fmla="*/ 177754 h 3519374"/>
              <a:gd name="connsiteX10-87" fmla="*/ 177804 w 4954193"/>
              <a:gd name="connsiteY10-88" fmla="*/ 0 h 3519374"/>
              <a:gd name="connsiteX0-89" fmla="*/ 177804 w 4954193"/>
              <a:gd name="connsiteY0-90" fmla="*/ 0 h 3519374"/>
              <a:gd name="connsiteX1-91" fmla="*/ 3678546 w 4954193"/>
              <a:gd name="connsiteY1-92" fmla="*/ 0 h 3519374"/>
              <a:gd name="connsiteX2-93" fmla="*/ 3823780 w 4954193"/>
              <a:gd name="connsiteY2-94" fmla="*/ 75212 h 3519374"/>
              <a:gd name="connsiteX3-95" fmla="*/ 4941214 w 4954193"/>
              <a:gd name="connsiteY3-96" fmla="*/ 1657097 h 3519374"/>
              <a:gd name="connsiteX4-97" fmla="*/ 4941223 w 4954193"/>
              <a:gd name="connsiteY4-98" fmla="*/ 1862264 h 3519374"/>
              <a:gd name="connsiteX5-99" fmla="*/ 3823789 w 4954193"/>
              <a:gd name="connsiteY5-100" fmla="*/ 3444150 h 3519374"/>
              <a:gd name="connsiteX6-101" fmla="*/ 3678567 w 4954193"/>
              <a:gd name="connsiteY6-102" fmla="*/ 3519374 h 3519374"/>
              <a:gd name="connsiteX7-103" fmla="*/ 177825 w 4954193"/>
              <a:gd name="connsiteY7-104" fmla="*/ 3519374 h 3519374"/>
              <a:gd name="connsiteX8-105" fmla="*/ 0 w 4954193"/>
              <a:gd name="connsiteY8-106" fmla="*/ 3341570 h 3519374"/>
              <a:gd name="connsiteX9-107" fmla="*/ 0 w 4954193"/>
              <a:gd name="connsiteY9-108" fmla="*/ 177754 h 3519374"/>
              <a:gd name="connsiteX10-109" fmla="*/ 177804 w 4954193"/>
              <a:gd name="connsiteY10-110" fmla="*/ 0 h 3519374"/>
              <a:gd name="connsiteX0-111" fmla="*/ 177804 w 4954190"/>
              <a:gd name="connsiteY0-112" fmla="*/ 0 h 3519374"/>
              <a:gd name="connsiteX1-113" fmla="*/ 3678546 w 4954190"/>
              <a:gd name="connsiteY1-114" fmla="*/ 0 h 3519374"/>
              <a:gd name="connsiteX2-115" fmla="*/ 3823780 w 4954190"/>
              <a:gd name="connsiteY2-116" fmla="*/ 75212 h 3519374"/>
              <a:gd name="connsiteX3-117" fmla="*/ 4941214 w 4954190"/>
              <a:gd name="connsiteY3-118" fmla="*/ 1657097 h 3519374"/>
              <a:gd name="connsiteX4-119" fmla="*/ 4941223 w 4954190"/>
              <a:gd name="connsiteY4-120" fmla="*/ 1862264 h 3519374"/>
              <a:gd name="connsiteX5-121" fmla="*/ 3823789 w 4954190"/>
              <a:gd name="connsiteY5-122" fmla="*/ 3444150 h 3519374"/>
              <a:gd name="connsiteX6-123" fmla="*/ 3678567 w 4954190"/>
              <a:gd name="connsiteY6-124" fmla="*/ 3519374 h 3519374"/>
              <a:gd name="connsiteX7-125" fmla="*/ 177825 w 4954190"/>
              <a:gd name="connsiteY7-126" fmla="*/ 3519374 h 3519374"/>
              <a:gd name="connsiteX8-127" fmla="*/ 0 w 4954190"/>
              <a:gd name="connsiteY8-128" fmla="*/ 3341570 h 3519374"/>
              <a:gd name="connsiteX9-129" fmla="*/ 0 w 4954190"/>
              <a:gd name="connsiteY9-130" fmla="*/ 177754 h 3519374"/>
              <a:gd name="connsiteX10-131" fmla="*/ 177804 w 4954190"/>
              <a:gd name="connsiteY10-132" fmla="*/ 0 h 3519374"/>
              <a:gd name="connsiteX0-133" fmla="*/ 177804 w 4974928"/>
              <a:gd name="connsiteY0-134" fmla="*/ 0 h 3519374"/>
              <a:gd name="connsiteX1-135" fmla="*/ 3678546 w 4974928"/>
              <a:gd name="connsiteY1-136" fmla="*/ 0 h 3519374"/>
              <a:gd name="connsiteX2-137" fmla="*/ 3823780 w 4974928"/>
              <a:gd name="connsiteY2-138" fmla="*/ 75212 h 3519374"/>
              <a:gd name="connsiteX3-139" fmla="*/ 4941214 w 4974928"/>
              <a:gd name="connsiteY3-140" fmla="*/ 1657097 h 3519374"/>
              <a:gd name="connsiteX4-141" fmla="*/ 4941223 w 4974928"/>
              <a:gd name="connsiteY4-142" fmla="*/ 1862264 h 3519374"/>
              <a:gd name="connsiteX5-143" fmla="*/ 3823789 w 4974928"/>
              <a:gd name="connsiteY5-144" fmla="*/ 3444150 h 3519374"/>
              <a:gd name="connsiteX6-145" fmla="*/ 3678567 w 4974928"/>
              <a:gd name="connsiteY6-146" fmla="*/ 3519374 h 3519374"/>
              <a:gd name="connsiteX7-147" fmla="*/ 177825 w 4974928"/>
              <a:gd name="connsiteY7-148" fmla="*/ 3519374 h 3519374"/>
              <a:gd name="connsiteX8-149" fmla="*/ 0 w 4974928"/>
              <a:gd name="connsiteY8-150" fmla="*/ 3341570 h 3519374"/>
              <a:gd name="connsiteX9-151" fmla="*/ 0 w 4974928"/>
              <a:gd name="connsiteY9-152" fmla="*/ 177754 h 3519374"/>
              <a:gd name="connsiteX10-153" fmla="*/ 177804 w 4974928"/>
              <a:gd name="connsiteY10-154" fmla="*/ 0 h 3519374"/>
              <a:gd name="connsiteX0-155" fmla="*/ 177804 w 4974928"/>
              <a:gd name="connsiteY0-156" fmla="*/ 0 h 3519374"/>
              <a:gd name="connsiteX1-157" fmla="*/ 3678546 w 4974928"/>
              <a:gd name="connsiteY1-158" fmla="*/ 0 h 3519374"/>
              <a:gd name="connsiteX2-159" fmla="*/ 3823780 w 4974928"/>
              <a:gd name="connsiteY2-160" fmla="*/ 75212 h 3519374"/>
              <a:gd name="connsiteX3-161" fmla="*/ 4941214 w 4974928"/>
              <a:gd name="connsiteY3-162" fmla="*/ 1657097 h 3519374"/>
              <a:gd name="connsiteX4-163" fmla="*/ 4941223 w 4974928"/>
              <a:gd name="connsiteY4-164" fmla="*/ 1862264 h 3519374"/>
              <a:gd name="connsiteX5-165" fmla="*/ 3823789 w 4974928"/>
              <a:gd name="connsiteY5-166" fmla="*/ 3444150 h 3519374"/>
              <a:gd name="connsiteX6-167" fmla="*/ 3678567 w 4974928"/>
              <a:gd name="connsiteY6-168" fmla="*/ 3519374 h 3519374"/>
              <a:gd name="connsiteX7-169" fmla="*/ 177825 w 4974928"/>
              <a:gd name="connsiteY7-170" fmla="*/ 3519374 h 3519374"/>
              <a:gd name="connsiteX8-171" fmla="*/ 0 w 4974928"/>
              <a:gd name="connsiteY8-172" fmla="*/ 3341570 h 3519374"/>
              <a:gd name="connsiteX9-173" fmla="*/ 0 w 4974928"/>
              <a:gd name="connsiteY9-174" fmla="*/ 177754 h 3519374"/>
              <a:gd name="connsiteX10-175" fmla="*/ 177804 w 4974928"/>
              <a:gd name="connsiteY10-176" fmla="*/ 0 h 3519374"/>
              <a:gd name="connsiteX0-177" fmla="*/ 177804 w 4974928"/>
              <a:gd name="connsiteY0-178" fmla="*/ 0 h 3519374"/>
              <a:gd name="connsiteX1-179" fmla="*/ 3678546 w 4974928"/>
              <a:gd name="connsiteY1-180" fmla="*/ 0 h 3519374"/>
              <a:gd name="connsiteX2-181" fmla="*/ 3823780 w 4974928"/>
              <a:gd name="connsiteY2-182" fmla="*/ 75212 h 3519374"/>
              <a:gd name="connsiteX3-183" fmla="*/ 4941214 w 4974928"/>
              <a:gd name="connsiteY3-184" fmla="*/ 1657097 h 3519374"/>
              <a:gd name="connsiteX4-185" fmla="*/ 4941223 w 4974928"/>
              <a:gd name="connsiteY4-186" fmla="*/ 1862264 h 3519374"/>
              <a:gd name="connsiteX5-187" fmla="*/ 3823789 w 4974928"/>
              <a:gd name="connsiteY5-188" fmla="*/ 3444150 h 3519374"/>
              <a:gd name="connsiteX6-189" fmla="*/ 3678567 w 4974928"/>
              <a:gd name="connsiteY6-190" fmla="*/ 3519374 h 3519374"/>
              <a:gd name="connsiteX7-191" fmla="*/ 177825 w 4974928"/>
              <a:gd name="connsiteY7-192" fmla="*/ 3519374 h 3519374"/>
              <a:gd name="connsiteX8-193" fmla="*/ 0 w 4974928"/>
              <a:gd name="connsiteY8-194" fmla="*/ 3341570 h 3519374"/>
              <a:gd name="connsiteX9-195" fmla="*/ 0 w 4974928"/>
              <a:gd name="connsiteY9-196" fmla="*/ 177754 h 3519374"/>
              <a:gd name="connsiteX10-197" fmla="*/ 177804 w 4974928"/>
              <a:gd name="connsiteY10-198" fmla="*/ 0 h 3519374"/>
              <a:gd name="connsiteX0-199" fmla="*/ 177804 w 4974928"/>
              <a:gd name="connsiteY0-200" fmla="*/ 0 h 3519374"/>
              <a:gd name="connsiteX1-201" fmla="*/ 3678546 w 4974928"/>
              <a:gd name="connsiteY1-202" fmla="*/ 0 h 3519374"/>
              <a:gd name="connsiteX2-203" fmla="*/ 3823780 w 4974928"/>
              <a:gd name="connsiteY2-204" fmla="*/ 75212 h 3519374"/>
              <a:gd name="connsiteX3-205" fmla="*/ 4941214 w 4974928"/>
              <a:gd name="connsiteY3-206" fmla="*/ 1657097 h 3519374"/>
              <a:gd name="connsiteX4-207" fmla="*/ 4941223 w 4974928"/>
              <a:gd name="connsiteY4-208" fmla="*/ 1862264 h 3519374"/>
              <a:gd name="connsiteX5-209" fmla="*/ 3823789 w 4974928"/>
              <a:gd name="connsiteY5-210" fmla="*/ 3444150 h 3519374"/>
              <a:gd name="connsiteX6-211" fmla="*/ 3678567 w 4974928"/>
              <a:gd name="connsiteY6-212" fmla="*/ 3519374 h 3519374"/>
              <a:gd name="connsiteX7-213" fmla="*/ 177825 w 4974928"/>
              <a:gd name="connsiteY7-214" fmla="*/ 3519374 h 3519374"/>
              <a:gd name="connsiteX8-215" fmla="*/ 0 w 4974928"/>
              <a:gd name="connsiteY8-216" fmla="*/ 3341570 h 3519374"/>
              <a:gd name="connsiteX9-217" fmla="*/ 0 w 4974928"/>
              <a:gd name="connsiteY9-218" fmla="*/ 177754 h 3519374"/>
              <a:gd name="connsiteX10-219" fmla="*/ 177804 w 4974928"/>
              <a:gd name="connsiteY10-220" fmla="*/ 0 h 3519374"/>
              <a:gd name="connsiteX0-221" fmla="*/ 177804 w 4974928"/>
              <a:gd name="connsiteY0-222" fmla="*/ 0 h 3519374"/>
              <a:gd name="connsiteX1-223" fmla="*/ 3678546 w 4974928"/>
              <a:gd name="connsiteY1-224" fmla="*/ 0 h 3519374"/>
              <a:gd name="connsiteX2-225" fmla="*/ 3823780 w 4974928"/>
              <a:gd name="connsiteY2-226" fmla="*/ 75212 h 3519374"/>
              <a:gd name="connsiteX3-227" fmla="*/ 4941214 w 4974928"/>
              <a:gd name="connsiteY3-228" fmla="*/ 1657097 h 3519374"/>
              <a:gd name="connsiteX4-229" fmla="*/ 4941223 w 4974928"/>
              <a:gd name="connsiteY4-230" fmla="*/ 1862264 h 3519374"/>
              <a:gd name="connsiteX5-231" fmla="*/ 3823789 w 4974928"/>
              <a:gd name="connsiteY5-232" fmla="*/ 3444150 h 3519374"/>
              <a:gd name="connsiteX6-233" fmla="*/ 3678567 w 4974928"/>
              <a:gd name="connsiteY6-234" fmla="*/ 3519374 h 3519374"/>
              <a:gd name="connsiteX7-235" fmla="*/ 177825 w 4974928"/>
              <a:gd name="connsiteY7-236" fmla="*/ 3519374 h 3519374"/>
              <a:gd name="connsiteX8-237" fmla="*/ 0 w 4974928"/>
              <a:gd name="connsiteY8-238" fmla="*/ 3341570 h 3519374"/>
              <a:gd name="connsiteX9-239" fmla="*/ 0 w 4974928"/>
              <a:gd name="connsiteY9-240" fmla="*/ 177754 h 3519374"/>
              <a:gd name="connsiteX10-241" fmla="*/ 177804 w 4974928"/>
              <a:gd name="connsiteY10-242" fmla="*/ 0 h 3519374"/>
              <a:gd name="connsiteX0-243" fmla="*/ 177804 w 4974928"/>
              <a:gd name="connsiteY0-244" fmla="*/ 0 h 3519374"/>
              <a:gd name="connsiteX1-245" fmla="*/ 3678546 w 4974928"/>
              <a:gd name="connsiteY1-246" fmla="*/ 0 h 3519374"/>
              <a:gd name="connsiteX2-247" fmla="*/ 3823780 w 4974928"/>
              <a:gd name="connsiteY2-248" fmla="*/ 75212 h 3519374"/>
              <a:gd name="connsiteX3-249" fmla="*/ 4941214 w 4974928"/>
              <a:gd name="connsiteY3-250" fmla="*/ 1657097 h 3519374"/>
              <a:gd name="connsiteX4-251" fmla="*/ 4941223 w 4974928"/>
              <a:gd name="connsiteY4-252" fmla="*/ 1862264 h 3519374"/>
              <a:gd name="connsiteX5-253" fmla="*/ 3823789 w 4974928"/>
              <a:gd name="connsiteY5-254" fmla="*/ 3444150 h 3519374"/>
              <a:gd name="connsiteX6-255" fmla="*/ 3678567 w 4974928"/>
              <a:gd name="connsiteY6-256" fmla="*/ 3519374 h 3519374"/>
              <a:gd name="connsiteX7-257" fmla="*/ 177825 w 4974928"/>
              <a:gd name="connsiteY7-258" fmla="*/ 3519374 h 3519374"/>
              <a:gd name="connsiteX8-259" fmla="*/ 0 w 4974928"/>
              <a:gd name="connsiteY8-260" fmla="*/ 3341570 h 3519374"/>
              <a:gd name="connsiteX9-261" fmla="*/ 0 w 4974928"/>
              <a:gd name="connsiteY9-262" fmla="*/ 177754 h 3519374"/>
              <a:gd name="connsiteX10-263" fmla="*/ 177804 w 4974928"/>
              <a:gd name="connsiteY10-264" fmla="*/ 0 h 3519374"/>
              <a:gd name="connsiteX0-265" fmla="*/ 177804 w 4974928"/>
              <a:gd name="connsiteY0-266" fmla="*/ 0 h 3519374"/>
              <a:gd name="connsiteX1-267" fmla="*/ 3678546 w 4974928"/>
              <a:gd name="connsiteY1-268" fmla="*/ 0 h 3519374"/>
              <a:gd name="connsiteX2-269" fmla="*/ 3823780 w 4974928"/>
              <a:gd name="connsiteY2-270" fmla="*/ 75212 h 3519374"/>
              <a:gd name="connsiteX3-271" fmla="*/ 4941214 w 4974928"/>
              <a:gd name="connsiteY3-272" fmla="*/ 1657097 h 3519374"/>
              <a:gd name="connsiteX4-273" fmla="*/ 4941223 w 4974928"/>
              <a:gd name="connsiteY4-274" fmla="*/ 1862264 h 3519374"/>
              <a:gd name="connsiteX5-275" fmla="*/ 3823789 w 4974928"/>
              <a:gd name="connsiteY5-276" fmla="*/ 3444150 h 3519374"/>
              <a:gd name="connsiteX6-277" fmla="*/ 3678567 w 4974928"/>
              <a:gd name="connsiteY6-278" fmla="*/ 3519374 h 3519374"/>
              <a:gd name="connsiteX7-279" fmla="*/ 177825 w 4974928"/>
              <a:gd name="connsiteY7-280" fmla="*/ 3519374 h 3519374"/>
              <a:gd name="connsiteX8-281" fmla="*/ 0 w 4974928"/>
              <a:gd name="connsiteY8-282" fmla="*/ 3341570 h 3519374"/>
              <a:gd name="connsiteX9-283" fmla="*/ 0 w 4974928"/>
              <a:gd name="connsiteY9-284" fmla="*/ 177754 h 3519374"/>
              <a:gd name="connsiteX10-285" fmla="*/ 177804 w 4974928"/>
              <a:gd name="connsiteY10-286" fmla="*/ 0 h 3519374"/>
              <a:gd name="connsiteX0-287" fmla="*/ 177804 w 4974928"/>
              <a:gd name="connsiteY0-288" fmla="*/ 0 h 3519374"/>
              <a:gd name="connsiteX1-289" fmla="*/ 3678546 w 4974928"/>
              <a:gd name="connsiteY1-290" fmla="*/ 0 h 3519374"/>
              <a:gd name="connsiteX2-291" fmla="*/ 3823780 w 4974928"/>
              <a:gd name="connsiteY2-292" fmla="*/ 75212 h 3519374"/>
              <a:gd name="connsiteX3-293" fmla="*/ 4941214 w 4974928"/>
              <a:gd name="connsiteY3-294" fmla="*/ 1657097 h 3519374"/>
              <a:gd name="connsiteX4-295" fmla="*/ 4941223 w 4974928"/>
              <a:gd name="connsiteY4-296" fmla="*/ 1862264 h 3519374"/>
              <a:gd name="connsiteX5-297" fmla="*/ 3823789 w 4974928"/>
              <a:gd name="connsiteY5-298" fmla="*/ 3444150 h 3519374"/>
              <a:gd name="connsiteX6-299" fmla="*/ 3678567 w 4974928"/>
              <a:gd name="connsiteY6-300" fmla="*/ 3519374 h 3519374"/>
              <a:gd name="connsiteX7-301" fmla="*/ 177825 w 4974928"/>
              <a:gd name="connsiteY7-302" fmla="*/ 3519374 h 3519374"/>
              <a:gd name="connsiteX8-303" fmla="*/ 0 w 4974928"/>
              <a:gd name="connsiteY8-304" fmla="*/ 3341570 h 3519374"/>
              <a:gd name="connsiteX9-305" fmla="*/ 0 w 4974928"/>
              <a:gd name="connsiteY9-306" fmla="*/ 177754 h 3519374"/>
              <a:gd name="connsiteX10-307" fmla="*/ 177804 w 4974928"/>
              <a:gd name="connsiteY10-308" fmla="*/ 0 h 3519374"/>
              <a:gd name="connsiteX0-309" fmla="*/ 177804 w 4974928"/>
              <a:gd name="connsiteY0-310" fmla="*/ 0 h 3519374"/>
              <a:gd name="connsiteX1-311" fmla="*/ 3678546 w 4974928"/>
              <a:gd name="connsiteY1-312" fmla="*/ 0 h 3519374"/>
              <a:gd name="connsiteX2-313" fmla="*/ 3823780 w 4974928"/>
              <a:gd name="connsiteY2-314" fmla="*/ 75212 h 3519374"/>
              <a:gd name="connsiteX3-315" fmla="*/ 4941214 w 4974928"/>
              <a:gd name="connsiteY3-316" fmla="*/ 1657097 h 3519374"/>
              <a:gd name="connsiteX4-317" fmla="*/ 4941223 w 4974928"/>
              <a:gd name="connsiteY4-318" fmla="*/ 1862264 h 3519374"/>
              <a:gd name="connsiteX5-319" fmla="*/ 3823789 w 4974928"/>
              <a:gd name="connsiteY5-320" fmla="*/ 3444150 h 3519374"/>
              <a:gd name="connsiteX6-321" fmla="*/ 3678567 w 4974928"/>
              <a:gd name="connsiteY6-322" fmla="*/ 3519374 h 3519374"/>
              <a:gd name="connsiteX7-323" fmla="*/ 177825 w 4974928"/>
              <a:gd name="connsiteY7-324" fmla="*/ 3519374 h 3519374"/>
              <a:gd name="connsiteX8-325" fmla="*/ 0 w 4974928"/>
              <a:gd name="connsiteY8-326" fmla="*/ 3341570 h 3519374"/>
              <a:gd name="connsiteX9-327" fmla="*/ 0 w 4974928"/>
              <a:gd name="connsiteY9-328" fmla="*/ 177754 h 3519374"/>
              <a:gd name="connsiteX10-329" fmla="*/ 177804 w 4974928"/>
              <a:gd name="connsiteY10-330" fmla="*/ 0 h 3519374"/>
              <a:gd name="connsiteX0-331" fmla="*/ 177804 w 4974928"/>
              <a:gd name="connsiteY0-332" fmla="*/ 0 h 3519374"/>
              <a:gd name="connsiteX1-333" fmla="*/ 3678546 w 4974928"/>
              <a:gd name="connsiteY1-334" fmla="*/ 0 h 3519374"/>
              <a:gd name="connsiteX2-335" fmla="*/ 3823780 w 4974928"/>
              <a:gd name="connsiteY2-336" fmla="*/ 75212 h 3519374"/>
              <a:gd name="connsiteX3-337" fmla="*/ 4941214 w 4974928"/>
              <a:gd name="connsiteY3-338" fmla="*/ 1657097 h 3519374"/>
              <a:gd name="connsiteX4-339" fmla="*/ 4941223 w 4974928"/>
              <a:gd name="connsiteY4-340" fmla="*/ 1862264 h 3519374"/>
              <a:gd name="connsiteX5-341" fmla="*/ 3823789 w 4974928"/>
              <a:gd name="connsiteY5-342" fmla="*/ 3444150 h 3519374"/>
              <a:gd name="connsiteX6-343" fmla="*/ 3678567 w 4974928"/>
              <a:gd name="connsiteY6-344" fmla="*/ 3519374 h 3519374"/>
              <a:gd name="connsiteX7-345" fmla="*/ 177825 w 4974928"/>
              <a:gd name="connsiteY7-346" fmla="*/ 3519374 h 3519374"/>
              <a:gd name="connsiteX8-347" fmla="*/ 0 w 4974928"/>
              <a:gd name="connsiteY8-348" fmla="*/ 3341570 h 3519374"/>
              <a:gd name="connsiteX9-349" fmla="*/ 0 w 4974928"/>
              <a:gd name="connsiteY9-350" fmla="*/ 177754 h 3519374"/>
              <a:gd name="connsiteX10-351" fmla="*/ 177804 w 4974928"/>
              <a:gd name="connsiteY10-352" fmla="*/ 0 h 3519374"/>
              <a:gd name="connsiteX0-353" fmla="*/ 177804 w 4974928"/>
              <a:gd name="connsiteY0-354" fmla="*/ 0 h 3519374"/>
              <a:gd name="connsiteX1-355" fmla="*/ 3678546 w 4974928"/>
              <a:gd name="connsiteY1-356" fmla="*/ 0 h 3519374"/>
              <a:gd name="connsiteX2-357" fmla="*/ 3823780 w 4974928"/>
              <a:gd name="connsiteY2-358" fmla="*/ 75212 h 3519374"/>
              <a:gd name="connsiteX3-359" fmla="*/ 4941214 w 4974928"/>
              <a:gd name="connsiteY3-360" fmla="*/ 1657097 h 3519374"/>
              <a:gd name="connsiteX4-361" fmla="*/ 4941223 w 4974928"/>
              <a:gd name="connsiteY4-362" fmla="*/ 1862264 h 3519374"/>
              <a:gd name="connsiteX5-363" fmla="*/ 3823789 w 4974928"/>
              <a:gd name="connsiteY5-364" fmla="*/ 3444150 h 3519374"/>
              <a:gd name="connsiteX6-365" fmla="*/ 3678567 w 4974928"/>
              <a:gd name="connsiteY6-366" fmla="*/ 3519374 h 3519374"/>
              <a:gd name="connsiteX7-367" fmla="*/ 177825 w 4974928"/>
              <a:gd name="connsiteY7-368" fmla="*/ 3519374 h 3519374"/>
              <a:gd name="connsiteX8-369" fmla="*/ 0 w 4974928"/>
              <a:gd name="connsiteY8-370" fmla="*/ 3341570 h 3519374"/>
              <a:gd name="connsiteX9-371" fmla="*/ 0 w 4974928"/>
              <a:gd name="connsiteY9-372" fmla="*/ 177754 h 3519374"/>
              <a:gd name="connsiteX10-373" fmla="*/ 177804 w 4974928"/>
              <a:gd name="connsiteY10-374" fmla="*/ 0 h 3519374"/>
              <a:gd name="connsiteX0-375" fmla="*/ 177804 w 4974928"/>
              <a:gd name="connsiteY0-376" fmla="*/ 0 h 3519374"/>
              <a:gd name="connsiteX1-377" fmla="*/ 3678546 w 4974928"/>
              <a:gd name="connsiteY1-378" fmla="*/ 0 h 3519374"/>
              <a:gd name="connsiteX2-379" fmla="*/ 3823780 w 4974928"/>
              <a:gd name="connsiteY2-380" fmla="*/ 75212 h 3519374"/>
              <a:gd name="connsiteX3-381" fmla="*/ 4941214 w 4974928"/>
              <a:gd name="connsiteY3-382" fmla="*/ 1657097 h 3519374"/>
              <a:gd name="connsiteX4-383" fmla="*/ 4941223 w 4974928"/>
              <a:gd name="connsiteY4-384" fmla="*/ 1862264 h 3519374"/>
              <a:gd name="connsiteX5-385" fmla="*/ 3823789 w 4974928"/>
              <a:gd name="connsiteY5-386" fmla="*/ 3444150 h 3519374"/>
              <a:gd name="connsiteX6-387" fmla="*/ 3678567 w 4974928"/>
              <a:gd name="connsiteY6-388" fmla="*/ 3519374 h 3519374"/>
              <a:gd name="connsiteX7-389" fmla="*/ 177825 w 4974928"/>
              <a:gd name="connsiteY7-390" fmla="*/ 3519374 h 3519374"/>
              <a:gd name="connsiteX8-391" fmla="*/ 0 w 4974928"/>
              <a:gd name="connsiteY8-392" fmla="*/ 3341570 h 3519374"/>
              <a:gd name="connsiteX9-393" fmla="*/ 0 w 4974928"/>
              <a:gd name="connsiteY9-394" fmla="*/ 177754 h 3519374"/>
              <a:gd name="connsiteX10-395" fmla="*/ 177804 w 4974928"/>
              <a:gd name="connsiteY10-396" fmla="*/ 0 h 35193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4974928" h="3519374">
                <a:moveTo>
                  <a:pt x="177804" y="0"/>
                </a:moveTo>
                <a:cubicBezTo>
                  <a:pt x="281958" y="0"/>
                  <a:pt x="3619635" y="0"/>
                  <a:pt x="3678546" y="0"/>
                </a:cubicBezTo>
                <a:cubicBezTo>
                  <a:pt x="3737459" y="0"/>
                  <a:pt x="3789791" y="27094"/>
                  <a:pt x="3823780" y="75212"/>
                </a:cubicBezTo>
                <a:cubicBezTo>
                  <a:pt x="3857771" y="123329"/>
                  <a:pt x="4896269" y="1593470"/>
                  <a:pt x="4941214" y="1657097"/>
                </a:cubicBezTo>
                <a:cubicBezTo>
                  <a:pt x="4986161" y="1720725"/>
                  <a:pt x="4986170" y="1798637"/>
                  <a:pt x="4941223" y="1862264"/>
                </a:cubicBezTo>
                <a:cubicBezTo>
                  <a:pt x="4896278" y="1925892"/>
                  <a:pt x="3857780" y="3396033"/>
                  <a:pt x="3823789" y="3444150"/>
                </a:cubicBezTo>
                <a:cubicBezTo>
                  <a:pt x="3789800" y="3492267"/>
                  <a:pt x="3737480" y="3519374"/>
                  <a:pt x="3678567" y="3519374"/>
                </a:cubicBezTo>
                <a:cubicBezTo>
                  <a:pt x="3619656" y="3519374"/>
                  <a:pt x="281981" y="3519374"/>
                  <a:pt x="177825" y="3519374"/>
                </a:cubicBezTo>
                <a:cubicBezTo>
                  <a:pt x="73671" y="3519374"/>
                  <a:pt x="1" y="3445725"/>
                  <a:pt x="0" y="3341570"/>
                </a:cubicBezTo>
                <a:cubicBezTo>
                  <a:pt x="1" y="3237416"/>
                  <a:pt x="1" y="281908"/>
                  <a:pt x="0" y="177754"/>
                </a:cubicBezTo>
                <a:cubicBezTo>
                  <a:pt x="1" y="73599"/>
                  <a:pt x="73649" y="0"/>
                  <a:pt x="177804" y="0"/>
                </a:cubicBezTo>
                <a:close/>
              </a:path>
            </a:pathLst>
          </a:custGeom>
          <a:gradFill>
            <a:gsLst>
              <a:gs pos="30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1368000" bIns="45720" numCol="1" spcCol="0" rtlCol="0" fromWordArt="0" anchor="ctr" anchorCtr="0" forceAA="0" compatLnSpc="1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第二部分</a:t>
            </a:r>
            <a:endParaRPr lang="zh-CN" altLang="en-US" sz="28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1" name="椭圆 30"/>
          <p:cNvSpPr/>
          <p:nvPr>
            <p:custDataLst>
              <p:tags r:id="rId3"/>
            </p:custDataLst>
          </p:nvPr>
        </p:nvSpPr>
        <p:spPr>
          <a:xfrm>
            <a:off x="4540885" y="2213610"/>
            <a:ext cx="2789644" cy="278964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产品</a:t>
            </a:r>
            <a:r>
              <a:rPr lang="zh-CN" altLang="en-US" sz="24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规划</a:t>
            </a:r>
            <a:endParaRPr lang="zh-CN" altLang="en-US" sz="24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05465" y="260985"/>
            <a:ext cx="1276350" cy="10858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60" y="1262380"/>
            <a:ext cx="10368915" cy="491998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-9525" y="333375"/>
            <a:ext cx="3472815" cy="460375"/>
            <a:chOff x="-15" y="525"/>
            <a:chExt cx="5469" cy="725"/>
          </a:xfrm>
        </p:grpSpPr>
        <p:sp>
          <p:nvSpPr>
            <p:cNvPr id="15" name="文本框 14"/>
            <p:cNvSpPr txBox="1"/>
            <p:nvPr/>
          </p:nvSpPr>
          <p:spPr>
            <a:xfrm>
              <a:off x="300" y="525"/>
              <a:ext cx="5154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r>
                <a:rPr lang="zh-CN" altLang="zh-CN" sz="2400" b="1" dirty="0">
                  <a:solidFill>
                    <a:srgbClr val="0A347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AI数字助手</a:t>
              </a:r>
              <a:endParaRPr lang="zh-CN" altLang="zh-CN" sz="2400" b="1">
                <a:gradFill>
                  <a:gsLst>
                    <a:gs pos="100000">
                      <a:srgbClr val="0A347F"/>
                    </a:gs>
                    <a:gs pos="0">
                      <a:srgbClr val="0042A6"/>
                    </a:gs>
                  </a:gsLst>
                  <a:lin ang="5400000"/>
                </a:gradFill>
                <a:effectLst/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-15" y="583"/>
              <a:ext cx="150" cy="609"/>
            </a:xfrm>
            <a:prstGeom prst="rect">
              <a:avLst/>
            </a:prstGeom>
            <a:solidFill>
              <a:srgbClr val="0A347F"/>
            </a:solidFill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0A347F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2" name="标题 21"/>
          <p:cNvSpPr/>
          <p:nvPr>
            <p:ph type="title"/>
            <p:custDataLst>
              <p:tags r:id="rId1"/>
            </p:custDataLst>
          </p:nvPr>
        </p:nvSpPr>
        <p:spPr>
          <a:xfrm>
            <a:off x="934720" y="2995930"/>
            <a:ext cx="3333115" cy="557530"/>
          </a:xfrm>
        </p:spPr>
        <p:txBody>
          <a:bodyPr>
            <a:normAutofit fontScale="90000"/>
          </a:bodyPr>
          <a:p>
            <a:pPr marL="0" indent="0" fontAlgn="auto">
              <a:lnSpc>
                <a:spcPct val="130000"/>
              </a:lnSpc>
            </a:pPr>
            <a:r>
              <a:rPr lang="zh-CN" altLang="en-US" sz="3600">
                <a:sym typeface="+mn-ea"/>
              </a:rPr>
              <a:t>产品架构展示</a:t>
            </a:r>
            <a:endParaRPr lang="zh-CN" altLang="en-US" sz="3600"/>
          </a:p>
        </p:txBody>
      </p:sp>
      <p:sp>
        <p:nvSpPr>
          <p:cNvPr id="6" name="同侧圆角矩形 5"/>
          <p:cNvSpPr/>
          <p:nvPr>
            <p:custDataLst>
              <p:tags r:id="rId2"/>
            </p:custDataLst>
          </p:nvPr>
        </p:nvSpPr>
        <p:spPr>
          <a:xfrm rot="10800000" flipV="1">
            <a:off x="5622925" y="6061710"/>
            <a:ext cx="5323840" cy="796290"/>
          </a:xfrm>
          <a:prstGeom prst="round2SameRect">
            <a:avLst>
              <a:gd name="adj1" fmla="val 20600"/>
              <a:gd name="adj2" fmla="val 0"/>
            </a:avLst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同侧圆角矩形 7"/>
          <p:cNvSpPr/>
          <p:nvPr>
            <p:custDataLst>
              <p:tags r:id="rId3"/>
            </p:custDataLst>
          </p:nvPr>
        </p:nvSpPr>
        <p:spPr>
          <a:xfrm rot="10800000" flipV="1">
            <a:off x="5770880" y="6188710"/>
            <a:ext cx="5027930" cy="668655"/>
          </a:xfrm>
          <a:prstGeom prst="round2SameRect">
            <a:avLst>
              <a:gd name="adj1" fmla="val 20600"/>
              <a:gd name="adj2" fmla="val 0"/>
            </a:avLst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5465" y="260985"/>
            <a:ext cx="1276350" cy="1085850"/>
          </a:xfrm>
          <a:prstGeom prst="rect">
            <a:avLst/>
          </a:prstGeom>
        </p:spPr>
      </p:pic>
      <p:pic>
        <p:nvPicPr>
          <p:cNvPr id="2" name="图片 1" descr="数字人大模型架构图1.0(纯色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1510" y="404495"/>
            <a:ext cx="5739765" cy="573976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数字人模型流程图对大模型V2.0_12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5510" y="161925"/>
            <a:ext cx="5618480" cy="6071870"/>
          </a:xfrm>
          <a:prstGeom prst="rect">
            <a:avLst/>
          </a:prstGeom>
        </p:spPr>
      </p:pic>
      <p:pic>
        <p:nvPicPr>
          <p:cNvPr id="4" name="图片 3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5465" y="260985"/>
            <a:ext cx="1276350" cy="1085850"/>
          </a:xfrm>
          <a:prstGeom prst="rect">
            <a:avLst/>
          </a:prstGeom>
        </p:spPr>
      </p:pic>
      <p:sp>
        <p:nvSpPr>
          <p:cNvPr id="22" name="标题 21"/>
          <p:cNvSpPr/>
          <p:nvPr>
            <p:custDataLst>
              <p:tags r:id="rId3"/>
            </p:custDataLst>
          </p:nvPr>
        </p:nvSpPr>
        <p:spPr>
          <a:xfrm>
            <a:off x="934720" y="2995930"/>
            <a:ext cx="3333115" cy="557530"/>
          </a:xfrm>
          <a:prstGeom prst="rect">
            <a:avLst/>
          </a:prstGeom>
        </p:spPr>
        <p:txBody>
          <a:bodyPr vert="horz" wrap="square" lIns="0" tIns="0" rIns="0" bIns="0" rtlCol="0" anchor="b">
            <a:normAutofit fontScale="9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zh-CN" altLang="en-US" sz="3600">
                <a:sym typeface="+mn-ea"/>
              </a:rPr>
              <a:t>调用过程解析</a:t>
            </a:r>
            <a:endParaRPr lang="zh-CN" altLang="en-US" sz="3600"/>
          </a:p>
        </p:txBody>
      </p:sp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.xml><?xml version="1.0" encoding="utf-8"?>
<p:tagLst xmlns:p="http://schemas.openxmlformats.org/presentationml/2006/main">
  <p:tag name="KSO_WM_UNIT_TYPE" val="f"/>
  <p:tag name="KSO_WM_UNIT_SUBTYPE" val="g"/>
  <p:tag name="KSO_WM_UNIT_INDEX" val="3"/>
  <p:tag name="KSO_WM_BEAUTIFY_FLAG" val="#wm#"/>
  <p:tag name="KSO_WM_TAG_VERSION" val="3.0"/>
  <p:tag name="KSO_WM_UNIT_PRESET_TEXT" val="公司名"/>
  <p:tag name="KSO_WM_UNIT_ID" val="_1*f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0"/>
</p:tagLst>
</file>

<file path=ppt/tags/tag100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1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2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3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4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4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5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编辑母版标题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0"/>
</p:tagLst>
</file>

<file path=ppt/tags/tag107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4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7"/>
</p:tagLst>
</file>

<file path=ppt/tags/tag108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2"/>
</p:tagLst>
</file>

<file path=ppt/tags/tag109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.xml><?xml version="1.0" encoding="utf-8"?>
<p:tagLst xmlns:p="http://schemas.openxmlformats.org/presentationml/2006/main">
  <p:tag name="KSO_WM_UNIT_TYPE" val="f"/>
  <p:tag name="KSO_WM_UNIT_SUBTYPE" val="c"/>
  <p:tag name="KSO_WM_UNIT_INDEX" val="2"/>
  <p:tag name="KSO_WM_BEAUTIFY_FLAG" val="#wm#"/>
  <p:tag name="KSO_WM_TAG_VERSION" val="3.0"/>
  <p:tag name="KSO_WM_UNIT_PRESET_TEXT" val="日期时间"/>
  <p:tag name="KSO_WM_UNIT_ID" val="_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24"/>
</p:tagLst>
</file>

<file path=ppt/tags/tag110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1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20236353"/>
</p:tagLst>
</file>

<file path=ppt/tags/tag113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50"/>
  <p:tag name="KSO_WM_TEMPLATE_CATEGORY" val="custom"/>
  <p:tag name="KSO_WM_TEMPLATE_INDEX" val="20236353"/>
</p:tagLst>
</file>

<file path=ppt/tags/tag114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5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6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7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8.xml><?xml version="1.0" encoding="utf-8"?>
<p:tagLst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6353"/>
  <p:tag name="KSO_WM_TEMPLATE_CATEGORY" val="custom"/>
  <p:tag name="KSO_WM_TEMPLATE_MASTER_TYPE" val="0"/>
</p:tagLst>
</file>

<file path=ppt/tags/tag11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2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8"/>
</p:tagLst>
</file>

<file path=ppt/tags/tag120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1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2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20236353"/>
</p:tagLst>
</file>

<file path=ppt/tags/tag124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50"/>
  <p:tag name="KSO_WM_TEMPLATE_CATEGORY" val="custom"/>
  <p:tag name="KSO_WM_TEMPLATE_INDEX" val="20236353"/>
</p:tagLst>
</file>

<file path=ppt/tags/tag125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6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7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8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9.xml><?xml version="1.0" encoding="utf-8"?>
<p:tagLst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6353"/>
  <p:tag name="KSO_WM_TEMPLATE_CATEGORY" val="custom"/>
  <p:tag name="KSO_WM_TEMPLATE_MASTER_TYPE" val="0"/>
</p:tagLst>
</file>

<file path=ppt/tags/tag13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31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2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3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20236353"/>
</p:tagLst>
</file>

<file path=ppt/tags/tag135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50"/>
  <p:tag name="KSO_WM_TEMPLATE_CATEGORY" val="custom"/>
  <p:tag name="KSO_WM_TEMPLATE_INDEX" val="20236353"/>
</p:tagLst>
</file>

<file path=ppt/tags/tag136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7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8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9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0.xml><?xml version="1.0" encoding="utf-8"?>
<p:tagLst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6353"/>
  <p:tag name="KSO_WM_TEMPLATE_CATEGORY" val="custom"/>
  <p:tag name="KSO_WM_TEMPLATE_MASTER_TYPE" val="0"/>
</p:tagLst>
</file>

<file path=ppt/tags/tag14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42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3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4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20236353"/>
</p:tagLst>
</file>

<file path=ppt/tags/tag146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50"/>
  <p:tag name="KSO_WM_TEMPLATE_CATEGORY" val="custom"/>
  <p:tag name="KSO_WM_TEMPLATE_INDEX" val="20236353"/>
</p:tagLst>
</file>

<file path=ppt/tags/tag147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8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9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50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1.xml><?xml version="1.0" encoding="utf-8"?>
<p:tagLst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6353"/>
  <p:tag name="KSO_WM_TEMPLATE_CATEGORY" val="custom"/>
  <p:tag name="KSO_WM_TEMPLATE_MASTER_TYPE" val="0"/>
</p:tagLst>
</file>

<file path=ppt/tags/tag15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53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4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5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20236353"/>
</p:tagLst>
</file>

<file path=ppt/tags/tag157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50"/>
  <p:tag name="KSO_WM_TEMPLATE_CATEGORY" val="custom"/>
  <p:tag name="KSO_WM_TEMPLATE_INDEX" val="20236353"/>
</p:tagLst>
</file>

<file path=ppt/tags/tag158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9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0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2.xml><?xml version="1.0" encoding="utf-8"?>
<p:tagLst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6353"/>
  <p:tag name="KSO_WM_TEMPLATE_CATEGORY" val="custom"/>
  <p:tag name="KSO_WM_TEMPLATE_MASTER_TYPE" val="0"/>
</p:tagLst>
</file>

<file path=ppt/tags/tag16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64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5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6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20236353"/>
</p:tagLst>
</file>

<file path=ppt/tags/tag168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50"/>
  <p:tag name="KSO_WM_TEMPLATE_CATEGORY" val="custom"/>
  <p:tag name="KSO_WM_TEMPLATE_INDEX" val="20236353"/>
</p:tagLst>
</file>

<file path=ppt/tags/tag169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0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1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2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3.xml><?xml version="1.0" encoding="utf-8"?>
<p:tagLst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6353"/>
  <p:tag name="KSO_WM_TEMPLATE_CATEGORY" val="custom"/>
  <p:tag name="KSO_WM_TEMPLATE_MASTER_TYPE" val="0"/>
</p:tagLst>
</file>

<file path=ppt/tags/tag17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75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6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7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20236353"/>
</p:tagLst>
</file>

<file path=ppt/tags/tag179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50"/>
  <p:tag name="KSO_WM_TEMPLATE_CATEGORY" val="custom"/>
  <p:tag name="KSO_WM_TEMPLATE_INDEX" val="20236353"/>
</p:tagLst>
</file>

<file path=ppt/tags/tag18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0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1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2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3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4.xml><?xml version="1.0" encoding="utf-8"?>
<p:tagLst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6353"/>
  <p:tag name="KSO_WM_TEMPLATE_CATEGORY" val="custom"/>
  <p:tag name="KSO_WM_TEMPLATE_MASTER_TYPE" val="0"/>
</p:tagLst>
</file>

<file path=ppt/tags/tag18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86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7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8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20236353"/>
</p:tagLst>
</file>

<file path=ppt/tags/tag19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0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50"/>
  <p:tag name="KSO_WM_TEMPLATE_CATEGORY" val="custom"/>
  <p:tag name="KSO_WM_TEMPLATE_INDEX" val="20236353"/>
</p:tagLst>
</file>

<file path=ppt/tags/tag191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2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3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4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5.xml><?xml version="1.0" encoding="utf-8"?>
<p:tagLst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6353"/>
  <p:tag name="KSO_WM_TEMPLATE_CATEGORY" val="custom"/>
  <p:tag name="KSO_WM_TEMPLATE_MASTER_TYPE" val="0"/>
</p:tagLst>
</file>

<file path=ppt/tags/tag19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97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8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9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2"/>
</p:tagLst>
</file>

<file path=ppt/tags/tag20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20236353"/>
</p:tagLst>
</file>

<file path=ppt/tags/tag201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50"/>
  <p:tag name="KSO_WM_TEMPLATE_CATEGORY" val="custom"/>
  <p:tag name="KSO_WM_TEMPLATE_INDEX" val="20236353"/>
</p:tagLst>
</file>

<file path=ppt/tags/tag202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3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4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5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6.xml><?xml version="1.0" encoding="utf-8"?>
<p:tagLst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6353"/>
  <p:tag name="KSO_WM_TEMPLATE_CATEGORY" val="custom"/>
  <p:tag name="KSO_WM_TEMPLATE_MASTER_TYPE" val="0"/>
</p:tagLst>
</file>

<file path=ppt/tags/tag20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208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9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0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20236353"/>
</p:tagLst>
</file>

<file path=ppt/tags/tag212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50"/>
  <p:tag name="KSO_WM_TEMPLATE_CATEGORY" val="custom"/>
  <p:tag name="KSO_WM_TEMPLATE_INDEX" val="20236353"/>
</p:tagLst>
</file>

<file path=ppt/tags/tag213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4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5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7.xml><?xml version="1.0" encoding="utf-8"?>
<p:tagLst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6353"/>
  <p:tag name="KSO_WM_TEMPLATE_CATEGORY" val="custom"/>
  <p:tag name="KSO_WM_TEMPLATE_MASTER_TYPE" val="0"/>
</p:tagLst>
</file>

<file path=ppt/tags/tag21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219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0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1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20236353"/>
</p:tagLst>
</file>

<file path=ppt/tags/tag223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50"/>
  <p:tag name="KSO_WM_TEMPLATE_CATEGORY" val="custom"/>
  <p:tag name="KSO_WM_TEMPLATE_INDEX" val="20236353"/>
</p:tagLst>
</file>

<file path=ppt/tags/tag224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5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6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7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8.xml><?xml version="1.0" encoding="utf-8"?>
<p:tagLst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6353"/>
  <p:tag name="KSO_WM_TEMPLATE_CATEGORY" val="custom"/>
  <p:tag name="KSO_WM_TEMPLATE_MASTER_TYPE" val="0"/>
</p:tagLst>
</file>

<file path=ppt/tags/tag229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0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1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2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4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3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4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编辑母版标题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0"/>
</p:tagLst>
</file>

<file path=ppt/tags/tag236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4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7"/>
</p:tagLst>
</file>

<file path=ppt/tags/tag237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2"/>
</p:tagLst>
</file>

<file path=ppt/tags/tag238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9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0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20236353"/>
</p:tagLst>
</file>

<file path=ppt/tags/tag242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50"/>
  <p:tag name="KSO_WM_TEMPLATE_CATEGORY" val="custom"/>
  <p:tag name="KSO_WM_TEMPLATE_INDEX" val="20236353"/>
</p:tagLst>
</file>

<file path=ppt/tags/tag243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4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5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7.xml><?xml version="1.0" encoding="utf-8"?>
<p:tagLst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6353"/>
  <p:tag name="KSO_WM_TEMPLATE_CATEGORY" val="custom"/>
  <p:tag name="KSO_WM_TEMPLATE_MASTER_TYPE" val="0"/>
</p:tagLst>
</file>

<file path=ppt/tags/tag24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249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0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1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20236353"/>
</p:tagLst>
</file>

<file path=ppt/tags/tag253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4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5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7.xml><?xml version="1.0" encoding="utf-8"?>
<p:tagLst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6353"/>
  <p:tag name="KSO_WM_TEMPLATE_CATEGORY" val="custom"/>
  <p:tag name="KSO_WM_TEMPLATE_MASTER_TYPE" val="0"/>
</p:tagLst>
</file>

<file path=ppt/tags/tag25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259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0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1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20236353"/>
</p:tagLst>
</file>

<file path=ppt/tags/tag263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50"/>
  <p:tag name="KSO_WM_TEMPLATE_CATEGORY" val="custom"/>
  <p:tag name="KSO_WM_TEMPLATE_INDEX" val="20236353"/>
</p:tagLst>
</file>

<file path=ppt/tags/tag264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5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6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7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8.xml><?xml version="1.0" encoding="utf-8"?>
<p:tagLst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6353"/>
  <p:tag name="KSO_WM_TEMPLATE_CATEGORY" val="custom"/>
  <p:tag name="KSO_WM_TEMPLATE_MASTER_TYPE" val="0"/>
</p:tagLst>
</file>

<file path=ppt/tags/tag26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27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0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1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2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20236353"/>
</p:tagLst>
</file>

<file path=ppt/tags/tag274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50"/>
  <p:tag name="KSO_WM_TEMPLATE_CATEGORY" val="custom"/>
  <p:tag name="KSO_WM_TEMPLATE_INDEX" val="20236353"/>
</p:tagLst>
</file>

<file path=ppt/tags/tag275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6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7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8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9.xml><?xml version="1.0" encoding="utf-8"?>
<p:tagLst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6353"/>
  <p:tag name="KSO_WM_TEMPLATE_CATEGORY" val="custom"/>
  <p:tag name="KSO_WM_TEMPLATE_MASTER_TYPE" val="0"/>
</p:tagLst>
</file>

<file path=ppt/tags/tag28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4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281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2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3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20236353"/>
</p:tagLst>
</file>

<file path=ppt/tags/tag285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50"/>
  <p:tag name="KSO_WM_TEMPLATE_CATEGORY" val="custom"/>
  <p:tag name="KSO_WM_TEMPLATE_INDEX" val="20236353"/>
</p:tagLst>
</file>

<file path=ppt/tags/tag286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7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8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9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0.xml><?xml version="1.0" encoding="utf-8"?>
<p:tagLst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6353"/>
  <p:tag name="KSO_WM_TEMPLATE_CATEGORY" val="custom"/>
  <p:tag name="KSO_WM_TEMPLATE_MASTER_TYPE" val="0"/>
</p:tagLst>
</file>

<file path=ppt/tags/tag29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292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3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4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20236353"/>
</p:tagLst>
</file>

<file path=ppt/tags/tag296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50"/>
  <p:tag name="KSO_WM_TEMPLATE_CATEGORY" val="custom"/>
  <p:tag name="KSO_WM_TEMPLATE_INDEX" val="20236353"/>
</p:tagLst>
</file>

<file path=ppt/tags/tag297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8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9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0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1.xml><?xml version="1.0" encoding="utf-8"?>
<p:tagLst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6353"/>
  <p:tag name="KSO_WM_TEMPLATE_CATEGORY" val="custom"/>
  <p:tag name="KSO_WM_TEMPLATE_MASTER_TYPE" val="0"/>
</p:tagLst>
</file>

<file path=ppt/tags/tag302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3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4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5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4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6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7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编辑母版标题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0"/>
</p:tagLst>
</file>

<file path=ppt/tags/tag309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4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7"/>
</p:tagLst>
</file>

<file path=ppt/tags/tag3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编辑母版标题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0"/>
</p:tagLst>
</file>

<file path=ppt/tags/tag310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2"/>
</p:tagLst>
</file>

<file path=ppt/tags/tag311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12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13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1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20236353"/>
</p:tagLst>
</file>

<file path=ppt/tags/tag315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50"/>
  <p:tag name="KSO_WM_TEMPLATE_CATEGORY" val="custom"/>
  <p:tag name="KSO_WM_TEMPLATE_INDEX" val="20236353"/>
</p:tagLst>
</file>

<file path=ppt/tags/tag316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17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18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19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2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4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7"/>
</p:tagLst>
</file>

<file path=ppt/tags/tag320.xml><?xml version="1.0" encoding="utf-8"?>
<p:tagLst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6353"/>
  <p:tag name="KSO_WM_TEMPLATE_CATEGORY" val="custom"/>
  <p:tag name="KSO_WM_TEMPLATE_MASTER_TYPE" val="0"/>
</p:tagLst>
</file>

<file path=ppt/tags/tag32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322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23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24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2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20236353"/>
</p:tagLst>
</file>

<file path=ppt/tags/tag326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50"/>
  <p:tag name="KSO_WM_TEMPLATE_CATEGORY" val="custom"/>
  <p:tag name="KSO_WM_TEMPLATE_INDEX" val="20236353"/>
</p:tagLst>
</file>

<file path=ppt/tags/tag327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28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29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3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2"/>
</p:tagLst>
</file>

<file path=ppt/tags/tag330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31.xml><?xml version="1.0" encoding="utf-8"?>
<p:tagLst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6353"/>
  <p:tag name="KSO_WM_TEMPLATE_CATEGORY" val="custom"/>
  <p:tag name="KSO_WM_TEMPLATE_MASTER_TYPE" val="0"/>
</p:tagLst>
</file>

<file path=ppt/tags/tag332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33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34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35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36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37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3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编辑母版标题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7"/>
</p:tagLst>
</file>

<file path=ppt/tags/tag339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编辑副标题"/>
  <p:tag name="KSO_WM_UNIT_ID" val="_1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8"/>
</p:tagLst>
</file>

<file path=ppt/tags/tag34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40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41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42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43.xml><?xml version="1.0" encoding="utf-8"?>
<p:tagLst xmlns:p="http://schemas.openxmlformats.org/presentationml/2006/main">
  <p:tag name="KSO_WM_UNIT_TYPE" val="f"/>
  <p:tag name="KSO_WM_UNIT_SUBTYPE" val="g"/>
  <p:tag name="KSO_WM_UNIT_INDEX" val="3"/>
  <p:tag name="KSO_WM_BEAUTIFY_FLAG" val="#wm#"/>
  <p:tag name="KSO_WM_TAG_VERSION" val="3.0"/>
  <p:tag name="KSO_WM_UNIT_PRESET_TEXT" val="公司"/>
  <p:tag name="KSO_WM_UNIT_ID" val="_11*f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24"/>
</p:tagLst>
</file>

<file path=ppt/tags/tag344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日期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2"/>
</p:tagLst>
</file>

<file path=ppt/tags/tag345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46.xml><?xml version="1.0" encoding="utf-8"?>
<p:tagLst xmlns:p="http://schemas.openxmlformats.org/presentationml/2006/main">
  <p:tag name="KSO_WM_UNIT_TYPE" val="f"/>
  <p:tag name="KSO_WM_UNIT_SUBTYPE" val="b"/>
  <p:tag name="KSO_WM_UNIT_INDEX" val="2"/>
  <p:tag name="KSO_WM_BEAUTIFY_FLAG" val="#wm#"/>
  <p:tag name="KSO_WM_TAG_VERSION" val="3.0"/>
  <p:tag name="KSO_WM_UNIT_PRESET_TEXT" val="署名"/>
  <p:tag name="KSO_WM_UNIT_ID" val="_1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8"/>
</p:tagLst>
</file>

<file path=ppt/tags/tag34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20236353"/>
</p:tagLst>
</file>

<file path=ppt/tags/tag348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50"/>
  <p:tag name="KSO_WM_TEMPLATE_CATEGORY" val="custom"/>
  <p:tag name="KSO_WM_TEMPLATE_INDEX" val="20236353"/>
</p:tagLst>
</file>

<file path=ppt/tags/tag349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0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1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2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3.xml><?xml version="1.0" encoding="utf-8"?>
<p:tagLst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6353"/>
  <p:tag name="KSO_WM_TEMPLATE_CATEGORY" val="custom"/>
  <p:tag name="KSO_WM_TEMPLATE_MASTER_TYPE" val="0"/>
</p:tagLst>
</file>

<file path=ppt/tags/tag35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355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6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7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20236353"/>
</p:tagLst>
</file>

<file path=ppt/tags/tag359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50"/>
  <p:tag name="KSO_WM_TEMPLATE_CATEGORY" val="custom"/>
  <p:tag name="KSO_WM_TEMPLATE_INDEX" val="20236353"/>
</p:tagLst>
</file>

<file path=ppt/tags/tag36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0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1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2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3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4.xml><?xml version="1.0" encoding="utf-8"?>
<p:tagLst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6353"/>
  <p:tag name="KSO_WM_TEMPLATE_CATEGORY" val="custom"/>
  <p:tag name="KSO_WM_TEMPLATE_MASTER_TYPE" val="0"/>
</p:tagLst>
</file>

<file path=ppt/tags/tag36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366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7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8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20236353"/>
</p:tagLst>
</file>

<file path=ppt/tags/tag3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370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50"/>
  <p:tag name="KSO_WM_TEMPLATE_CATEGORY" val="custom"/>
  <p:tag name="KSO_WM_TEMPLATE_INDEX" val="20236353"/>
</p:tagLst>
</file>

<file path=ppt/tags/tag371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2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3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4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5.xml><?xml version="1.0" encoding="utf-8"?>
<p:tagLst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6353"/>
  <p:tag name="KSO_WM_TEMPLATE_CATEGORY" val="custom"/>
  <p:tag name="KSO_WM_TEMPLATE_MASTER_TYPE" val="0"/>
</p:tagLst>
</file>

<file path=ppt/tags/tag37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377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8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9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8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8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20236353"/>
</p:tagLst>
</file>

<file path=ppt/tags/tag381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50"/>
  <p:tag name="KSO_WM_TEMPLATE_CATEGORY" val="custom"/>
  <p:tag name="KSO_WM_TEMPLATE_INDEX" val="20236353"/>
</p:tagLst>
</file>

<file path=ppt/tags/tag382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83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84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85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86.xml><?xml version="1.0" encoding="utf-8"?>
<p:tagLst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6353"/>
  <p:tag name="KSO_WM_TEMPLATE_CATEGORY" val="custom"/>
  <p:tag name="KSO_WM_TEMPLATE_MASTER_TYPE" val="0"/>
</p:tagLst>
</file>

<file path=ppt/tags/tag387.xml><?xml version="1.0" encoding="utf-8"?>
<p:tagLst xmlns:p="http://schemas.openxmlformats.org/presentationml/2006/main">
  <p:tag name="KSO_WM_BEAUTIFY_FLAG" val="#wm#"/>
  <p:tag name="KSO_WM_TEMPLATE_CATEGORY" val="custom"/>
  <p:tag name="KSO_WM_TEMPLATE_INDEX" val="20236353"/>
</p:tagLst>
</file>

<file path=ppt/tags/tag388.xml><?xml version="1.0" encoding="utf-8"?>
<p:tagLst xmlns:p="http://schemas.openxmlformats.org/presentationml/2006/main">
  <p:tag name="KSO_WM_UNIT_TYPE" val="l_h_i"/>
  <p:tag name="KSO_WM_UNIT_INDEX" val="1_1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353_4*l_h_i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353"/>
  <p:tag name="KSO_WM_TEMPLATE_CATEGORY" val="custom"/>
  <p:tag name="KSO_WM_DIAGRAM_MAX_ITEMCNT" val="6"/>
  <p:tag name="KSO_WM_DIAGRAM_MIN_ITEMCNT" val="2"/>
  <p:tag name="KSO_WM_DIAGRAM_VIRTUALLY_FRAME" val="{&quot;height&quot;:302.2464599609375,&quot;left&quot;:46.741542603500235,&quot;top&quot;:173.78086450772025,&quot;width&quot;:863.694946289062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brightness&quot;:0,&quot;colorType&quot;:1,&quot;foreColorIndex&quot;:6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89.xml><?xml version="1.0" encoding="utf-8"?>
<p:tagLst xmlns:p="http://schemas.openxmlformats.org/presentationml/2006/main">
  <p:tag name="KSO_WM_UNIT_TYPE" val="l_h_i"/>
  <p:tag name="KSO_WM_UNIT_INDEX" val="1_2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353_4*l_h_i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353"/>
  <p:tag name="KSO_WM_TEMPLATE_CATEGORY" val="custom"/>
  <p:tag name="KSO_WM_DIAGRAM_MAX_ITEMCNT" val="6"/>
  <p:tag name="KSO_WM_DIAGRAM_MIN_ITEMCNT" val="2"/>
  <p:tag name="KSO_WM_DIAGRAM_VIRTUALLY_FRAME" val="{&quot;height&quot;:302.2464599609375,&quot;left&quot;:46.741542603500235,&quot;top&quot;:173.78086450772025,&quot;width&quot;:863.694946289062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brightness&quot;:0,&quot;colorType&quot;:1,&quot;foreColorIndex&quot;:6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9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90.xml><?xml version="1.0" encoding="utf-8"?>
<p:tagLst xmlns:p="http://schemas.openxmlformats.org/presentationml/2006/main">
  <p:tag name="KSO_WM_UNIT_TYPE" val="l_h_i"/>
  <p:tag name="KSO_WM_UNIT_INDEX" val="1_3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353_4*l_h_i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353"/>
  <p:tag name="KSO_WM_TEMPLATE_CATEGORY" val="custom"/>
  <p:tag name="KSO_WM_DIAGRAM_MAX_ITEMCNT" val="6"/>
  <p:tag name="KSO_WM_DIAGRAM_MIN_ITEMCNT" val="2"/>
  <p:tag name="KSO_WM_DIAGRAM_VIRTUALLY_FRAME" val="{&quot;height&quot;:302.2464599609375,&quot;left&quot;:46.741542603500235,&quot;top&quot;:173.78086450772025,&quot;width&quot;:863.694946289062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brightness&quot;:0,&quot;colorType&quot;:1,&quot;foreColorIndex&quot;:6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91.xml><?xml version="1.0" encoding="utf-8"?>
<p:tagLst xmlns:p="http://schemas.openxmlformats.org/presentationml/2006/main">
  <p:tag name="KSO_WM_UNIT_TYPE" val="l_h_i"/>
  <p:tag name="KSO_WM_UNIT_INDEX" val="1_4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353_4*l_h_i*1_4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353"/>
  <p:tag name="KSO_WM_TEMPLATE_CATEGORY" val="custom"/>
  <p:tag name="KSO_WM_DIAGRAM_MAX_ITEMCNT" val="6"/>
  <p:tag name="KSO_WM_DIAGRAM_MIN_ITEMCNT" val="2"/>
  <p:tag name="KSO_WM_DIAGRAM_VIRTUALLY_FRAME" val="{&quot;height&quot;:302.2464599609375,&quot;left&quot;:46.741542603500235,&quot;top&quot;:173.78086450772025,&quot;width&quot;:863.694946289062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brightness&quot;:0,&quot;colorType&quot;:1,&quot;foreColorIndex&quot;:6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92.xml><?xml version="1.0" encoding="utf-8"?>
<p:tagLst xmlns:p="http://schemas.openxmlformats.org/presentationml/2006/main">
  <p:tag name="KSO_WM_UNIT_TYPE" val="l_h_i"/>
  <p:tag name="KSO_WM_UNIT_SUBTYPE" val="d"/>
  <p:tag name="KSO_WM_UNIT_INDEX" val="1_1_3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353_4*l_h_i*1_1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353"/>
  <p:tag name="KSO_WM_TEMPLATE_CATEGORY" val="custom"/>
  <p:tag name="KSO_WM_DIAGRAM_MAX_ITEMCNT" val="6"/>
  <p:tag name="KSO_WM_DIAGRAM_MIN_ITEMCNT" val="2"/>
  <p:tag name="KSO_WM_DIAGRAM_VIRTUALLY_FRAME" val="{&quot;height&quot;:302.2464599609375,&quot;left&quot;:46.741542603500235,&quot;top&quot;:173.78086450772025,&quot;width&quot;:863.69494628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.3899999856948852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93.xml><?xml version="1.0" encoding="utf-8"?>
<p:tagLst xmlns:p="http://schemas.openxmlformats.org/presentationml/2006/main">
  <p:tag name="KSO_WM_UNIT_TYPE" val="l_h_f"/>
  <p:tag name="KSO_WM_UNIT_INDEX" val="1_1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353_4*l_h_f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353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302.2464599609375,&quot;left&quot;:46.741542603500235,&quot;top&quot;:173.78086450772025,&quot;width&quot;:863.69494628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44546a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添加&#10;目录项标题"/>
</p:tagLst>
</file>

<file path=ppt/tags/tag394.xml><?xml version="1.0" encoding="utf-8"?>
<p:tagLst xmlns:p="http://schemas.openxmlformats.org/presentationml/2006/main">
  <p:tag name="KSO_WM_UNIT_TYPE" val="l_h_i"/>
  <p:tag name="KSO_WM_UNIT_INDEX" val="1_1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353_4*l_h_i*1_1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353"/>
  <p:tag name="KSO_WM_TEMPLATE_CATEGORY" val="custom"/>
  <p:tag name="KSO_WM_DIAGRAM_MAX_ITEMCNT" val="6"/>
  <p:tag name="KSO_WM_DIAGRAM_MIN_ITEMCNT" val="2"/>
  <p:tag name="KSO_WM_DIAGRAM_VIRTUALLY_FRAME" val="{&quot;height&quot;:302.2464599609375,&quot;left&quot;:46.741542603500235,&quot;top&quot;:173.78086450772025,&quot;width&quot;:863.6949462890625}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6,&quot;transparency&quot;:0.20000000298023224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395.xml><?xml version="1.0" encoding="utf-8"?>
<p:tagLst xmlns:p="http://schemas.openxmlformats.org/presentationml/2006/main">
  <p:tag name="KSO_WM_UNIT_TYPE" val="l_h_i"/>
  <p:tag name="KSO_WM_UNIT_INDEX" val="1_2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353_4*l_h_i*1_2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353"/>
  <p:tag name="KSO_WM_TEMPLATE_CATEGORY" val="custom"/>
  <p:tag name="KSO_WM_DIAGRAM_MAX_ITEMCNT" val="6"/>
  <p:tag name="KSO_WM_DIAGRAM_MIN_ITEMCNT" val="2"/>
  <p:tag name="KSO_WM_DIAGRAM_VIRTUALLY_FRAME" val="{&quot;height&quot;:302.2464599609375,&quot;left&quot;:46.741542603500235,&quot;top&quot;:173.78086450772025,&quot;width&quot;:863.6949462890625}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6,&quot;transparency&quot;:0.20000000298023224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396.xml><?xml version="1.0" encoding="utf-8"?>
<p:tagLst xmlns:p="http://schemas.openxmlformats.org/presentationml/2006/main">
  <p:tag name="KSO_WM_UNIT_TYPE" val="l_h_i"/>
  <p:tag name="KSO_WM_UNIT_INDEX" val="1_3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353_4*l_h_i*1_3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353"/>
  <p:tag name="KSO_WM_TEMPLATE_CATEGORY" val="custom"/>
  <p:tag name="KSO_WM_DIAGRAM_MAX_ITEMCNT" val="6"/>
  <p:tag name="KSO_WM_DIAGRAM_MIN_ITEMCNT" val="2"/>
  <p:tag name="KSO_WM_DIAGRAM_VIRTUALLY_FRAME" val="{&quot;height&quot;:302.2464599609375,&quot;left&quot;:46.741542603500235,&quot;top&quot;:173.78086450772025,&quot;width&quot;:863.6949462890625}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6,&quot;transparency&quot;:0.20000000298023224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397.xml><?xml version="1.0" encoding="utf-8"?>
<p:tagLst xmlns:p="http://schemas.openxmlformats.org/presentationml/2006/main">
  <p:tag name="KSO_WM_UNIT_TYPE" val="l_h_i"/>
  <p:tag name="KSO_WM_UNIT_INDEX" val="1_4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353_4*l_h_i*1_4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353"/>
  <p:tag name="KSO_WM_TEMPLATE_CATEGORY" val="custom"/>
  <p:tag name="KSO_WM_DIAGRAM_MAX_ITEMCNT" val="6"/>
  <p:tag name="KSO_WM_DIAGRAM_MIN_ITEMCNT" val="2"/>
  <p:tag name="KSO_WM_DIAGRAM_VIRTUALLY_FRAME" val="{&quot;height&quot;:302.2464599609375,&quot;left&quot;:46.741542603500235,&quot;top&quot;:173.78086450772025,&quot;width&quot;:863.6949462890625}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6,&quot;transparency&quot;:0.20000000298023224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398.xml><?xml version="1.0" encoding="utf-8"?>
<p:tagLst xmlns:p="http://schemas.openxmlformats.org/presentationml/2006/main">
  <p:tag name="KSO_WM_UNIT_TYPE" val="l_h_i"/>
  <p:tag name="KSO_WM_UNIT_SUBTYPE" val="d"/>
  <p:tag name="KSO_WM_UNIT_INDEX" val="1_2_3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353_4*l_h_i*1_2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353"/>
  <p:tag name="KSO_WM_TEMPLATE_CATEGORY" val="custom"/>
  <p:tag name="KSO_WM_DIAGRAM_MAX_ITEMCNT" val="6"/>
  <p:tag name="KSO_WM_DIAGRAM_MIN_ITEMCNT" val="2"/>
  <p:tag name="KSO_WM_DIAGRAM_VIRTUALLY_FRAME" val="{&quot;height&quot;:302.2464599609375,&quot;left&quot;:46.741542603500235,&quot;top&quot;:173.78086450772025,&quot;width&quot;:863.69494628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.3899999856948852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99.xml><?xml version="1.0" encoding="utf-8"?>
<p:tagLst xmlns:p="http://schemas.openxmlformats.org/presentationml/2006/main">
  <p:tag name="KSO_WM_UNIT_TYPE" val="l_h_f"/>
  <p:tag name="KSO_WM_UNIT_INDEX" val="1_2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353_4*l_h_f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353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302.2464599609375,&quot;left&quot;:46.741542603500235,&quot;top&quot;:173.78086450772025,&quot;width&quot;:863.69494628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44546a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添加&#10;目录项标题"/>
</p:tagLst>
</file>

<file path=ppt/tags/tag4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0.xml><?xml version="1.0" encoding="utf-8"?>
<p:tagLst xmlns:p="http://schemas.openxmlformats.org/presentationml/2006/main">
  <p:tag name="KSO_WM_UNIT_TYPE" val="l_h_i"/>
  <p:tag name="KSO_WM_UNIT_SUBTYPE" val="d"/>
  <p:tag name="KSO_WM_UNIT_INDEX" val="1_3_3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353_4*l_h_i*1_3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353"/>
  <p:tag name="KSO_WM_TEMPLATE_CATEGORY" val="custom"/>
  <p:tag name="KSO_WM_DIAGRAM_MAX_ITEMCNT" val="6"/>
  <p:tag name="KSO_WM_DIAGRAM_MIN_ITEMCNT" val="2"/>
  <p:tag name="KSO_WM_DIAGRAM_VIRTUALLY_FRAME" val="{&quot;height&quot;:302.2464599609375,&quot;left&quot;:46.741542603500235,&quot;top&quot;:173.78086450772025,&quot;width&quot;:863.69494628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.3899999856948852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401.xml><?xml version="1.0" encoding="utf-8"?>
<p:tagLst xmlns:p="http://schemas.openxmlformats.org/presentationml/2006/main">
  <p:tag name="KSO_WM_UNIT_TYPE" val="l_h_f"/>
  <p:tag name="KSO_WM_UNIT_INDEX" val="1_3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353_4*l_h_f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353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302.2464599609375,&quot;left&quot;:46.741542603500235,&quot;top&quot;:173.78086450772025,&quot;width&quot;:863.69494628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44546a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添加&#10;目录项标题"/>
</p:tagLst>
</file>

<file path=ppt/tags/tag402.xml><?xml version="1.0" encoding="utf-8"?>
<p:tagLst xmlns:p="http://schemas.openxmlformats.org/presentationml/2006/main">
  <p:tag name="KSO_WM_UNIT_TYPE" val="l_h_i"/>
  <p:tag name="KSO_WM_UNIT_SUBTYPE" val="d"/>
  <p:tag name="KSO_WM_UNIT_INDEX" val="1_4_3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353_4*l_h_i*1_4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353"/>
  <p:tag name="KSO_WM_TEMPLATE_CATEGORY" val="custom"/>
  <p:tag name="KSO_WM_DIAGRAM_MAX_ITEMCNT" val="6"/>
  <p:tag name="KSO_WM_DIAGRAM_MIN_ITEMCNT" val="2"/>
  <p:tag name="KSO_WM_DIAGRAM_VIRTUALLY_FRAME" val="{&quot;height&quot;:302.2464599609375,&quot;left&quot;:46.741542603500235,&quot;top&quot;:173.78086450772025,&quot;width&quot;:863.69494628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.3899999856948852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403.xml><?xml version="1.0" encoding="utf-8"?>
<p:tagLst xmlns:p="http://schemas.openxmlformats.org/presentationml/2006/main">
  <p:tag name="KSO_WM_UNIT_TYPE" val="l_h_f"/>
  <p:tag name="KSO_WM_UNIT_INDEX" val="1_4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353_4*l_h_f*1_4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353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302.2464599609375,&quot;left&quot;:46.741542603500235,&quot;top&quot;:173.78086450772025,&quot;width&quot;:863.69494628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44546a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添加&#10;目录项标题"/>
</p:tagLst>
</file>

<file path=ppt/tags/tag404.xml><?xml version="1.0" encoding="utf-8"?>
<p:tagLst xmlns:p="http://schemas.openxmlformats.org/presentationml/2006/main">
  <p:tag name="KSO_WM_SLIDE_ID" val="diagram20232459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3"/>
  <p:tag name="KSO_WM_SLIDE_INDEX" val="2"/>
  <p:tag name="KSO_WM_SLIDE_SIZE" val="802.8*388.55"/>
  <p:tag name="KSO_WM_SLIDE_POSITION" val="78.6*112.55"/>
  <p:tag name="KSO_WM_DIAGRAM_GROUP_CODE" val="l1-1"/>
  <p:tag name="KSO_WM_SLIDE_DIAGTYPE" val="l"/>
  <p:tag name="KSO_WM_TAG_VERSION" val="3.0"/>
  <p:tag name="KSO_WM_BEAUTIFY_FLAG" val="#wm#"/>
  <p:tag name="KSO_WM_TEMPLATE_CATEGORY" val="diagram"/>
  <p:tag name="KSO_WM_TEMPLATE_INDEX" val="20232459"/>
  <p:tag name="KSO_WM_SLIDE_LAYOUT" val="a_l"/>
  <p:tag name="KSO_WM_SLIDE_LAYOUT_CNT" val="1_1"/>
  <p:tag name="RESOURCE_RECORD_KEY" val="{&quot;65&quot;:[20232459],&quot;70&quot;:[3321989],&quot;71&quot;:[76235679683]}"/>
</p:tagLst>
</file>

<file path=ppt/tags/tag40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2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1_1"/>
  <p:tag name="KSO_WM_UNIT_ID" val="diagram20233161_1*n_h_h_f*1_2_1_1"/>
  <p:tag name="KSO_WM_TEMPLATE_CATEGORY" val="diagram"/>
  <p:tag name="KSO_WM_TEMPLATE_INDEX" val="20233161"/>
  <p:tag name="KSO_WM_UNIT_LAYERLEVEL" val="1_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277.12409216693067,&quot;left&quot;:52.24013061523438,&quot;top&quot;:145.5419708251953,&quot;width&quot;:834.9364835579939}"/>
  <p:tag name="KSO_WM_DIAGRAM_COLOR_MATCH_VALUE" val="{&quot;shape&quot;:{&quot;fill&quot;:{&quot;gradient&quot;:[{&quot;brightness&quot;:0.4000000059604645,&quot;colorType&quot;:1,&quot;foreColorIndex&quot;:5,&quot;pos&quot;:0.30000001192092896,&quot;transparency&quot;:1},{&quot;brightness&quot;:0.4000000059604645,&quot;colorType&quot;:1,&quot;foreColorIndex&quot;:5,&quot;pos&quot;:1,&quot;transparency&quot;:0.69999998807907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添加文本具体内容，简明扼要地阐述您的观点。根据需要可酌情增减文字，以便观者准确地理解您传达的思想，单击此处添加文本具体内容，简明扼要地阐述您的观点，根据需要可酌情增减文字。"/>
  <p:tag name="KSO_WM_UNIT_FILL_TYPE" val="3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0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5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a"/>
  <p:tag name="KSO_WM_UNIT_INDEX" val="1_1_1"/>
  <p:tag name="KSO_WM_UNIT_ID" val="diagram20233161_1*n_h_a*1_1_1"/>
  <p:tag name="KSO_WM_TEMPLATE_CATEGORY" val="diagram"/>
  <p:tag name="KSO_WM_TEMPLATE_INDEX" val="20233161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277.12409216693067,&quot;left&quot;:52.24013061523438,&quot;top&quot;:145.5419708251953,&quot;width&quot;:834.936483557993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07.xml><?xml version="1.0" encoding="utf-8"?>
<p:tagLst xmlns:p="http://schemas.openxmlformats.org/presentationml/2006/main">
  <p:tag name="KSO_WM_SLIDE_ID" val="diagram20232459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3"/>
  <p:tag name="KSO_WM_SLIDE_INDEX" val="2"/>
  <p:tag name="KSO_WM_SLIDE_SIZE" val="802.8*388.55"/>
  <p:tag name="KSO_WM_SLIDE_POSITION" val="78.6*112.55"/>
  <p:tag name="KSO_WM_DIAGRAM_GROUP_CODE" val="l1-1"/>
  <p:tag name="KSO_WM_SLIDE_DIAGTYPE" val="l"/>
  <p:tag name="KSO_WM_TAG_VERSION" val="3.0"/>
  <p:tag name="KSO_WM_BEAUTIFY_FLAG" val="#wm#"/>
  <p:tag name="KSO_WM_TEMPLATE_CATEGORY" val="diagram"/>
  <p:tag name="KSO_WM_TEMPLATE_INDEX" val="20232459"/>
  <p:tag name="KSO_WM_SLIDE_LAYOUT" val="a_l"/>
  <p:tag name="KSO_WM_SLIDE_LAYOUT_CNT" val="1_1"/>
  <p:tag name="RESOURCE_RECORD_KEY" val="{&quot;65&quot;:[20232459],&quot;70&quot;:[3321989],&quot;71&quot;:[76235679683]}"/>
  <p:tag name="resource_record_key" val="{&quot;65&quot;:[20236353],&quot;70&quot;:[3321989,3322129],&quot;71&quot;:[76235679683]}"/>
</p:tagLst>
</file>

<file path=ppt/tags/tag408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184_1*l_h_f*1_1_1"/>
  <p:tag name="KSO_WM_TEMPLATE_CATEGORY" val="diagram"/>
  <p:tag name="KSO_WM_TEMPLATE_INDEX" val="20233184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26.8,&quot;left&quot;:198.5456576514056,&quot;top&quot;:150.95,&quot;width&quot;:558.75860595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65"/>
  <p:tag name="KSO_WM_DIAGRAM_VERSION" val="3"/>
  <p:tag name="KSO_WM_DIAGRAM_COLOR_TRICK" val="1"/>
  <p:tag name="KSO_WM_DIAGRAM_COLOR_TEXT_CAN_REMOVE" val="n"/>
  <p:tag name="KSO_WM_UNIT_TEXT_TYPE" val="1"/>
  <p:tag name="KSO_WM_BEAUTIFY_FLAG" val="#wm#"/>
  <p:tag name="KSO_WM_UNIT_TEXT_LAYER_COUNT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内容观点。"/>
  <p:tag name="KSO_WM_UNIT_TEXT_FILL_FORE_SCHEMECOLOR_INDEX" val="1"/>
  <p:tag name="KSO_WM_UNIT_TEXT_FILL_TYPE" val="1"/>
</p:tagLst>
</file>

<file path=ppt/tags/tag40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184_1*l_h_a*1_1_1"/>
  <p:tag name="KSO_WM_TEMPLATE_CATEGORY" val="diagram"/>
  <p:tag name="KSO_WM_TEMPLATE_INDEX" val="20233184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26.8,&quot;left&quot;:198.5456576514056,&quot;top&quot;:150.95,&quot;width&quot;:558.75860595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5"/>
  <p:tag name="KSO_WM_DIAGRAM_VERSION" val="3"/>
  <p:tag name="KSO_WM_DIAGRAM_COLOR_TRICK" val="1"/>
  <p:tag name="KSO_WM_DIAGRAM_COLOR_TEXT_CAN_REMOVE" val="n"/>
  <p:tag name="KSO_WM_UNIT_TEXT_TYPE" val="1"/>
  <p:tag name="KSO_WM_BEAUTIFY_FLAG" val="#wm#"/>
  <p:tag name="KSO_WM_UNIT_PRESET_TEXT" val="此处添加项标题"/>
  <p:tag name="KSO_WM_UNIT_TEXT_FILL_FORE_SCHEMECOLOR_INDEX" val="1"/>
  <p:tag name="KSO_WM_UNIT_TEXT_FILL_TYPE" val="1"/>
</p:tagLst>
</file>

<file path=ppt/tags/tag41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0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184_1*l_h_f*1_2_1"/>
  <p:tag name="KSO_WM_TEMPLATE_CATEGORY" val="diagram"/>
  <p:tag name="KSO_WM_TEMPLATE_INDEX" val="20233184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26.8,&quot;left&quot;:198.5456576514056,&quot;top&quot;:150.95,&quot;width&quot;:558.75860595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65"/>
  <p:tag name="KSO_WM_DIAGRAM_VERSION" val="3"/>
  <p:tag name="KSO_WM_DIAGRAM_COLOR_TRICK" val="1"/>
  <p:tag name="KSO_WM_DIAGRAM_COLOR_TEXT_CAN_REMOVE" val="n"/>
  <p:tag name="KSO_WM_UNIT_TEXT_TYPE" val="1"/>
  <p:tag name="KSO_WM_BEAUTIFY_FLAG" val="#wm#"/>
  <p:tag name="KSO_WM_UNIT_TEXT_LAYER_COUNT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内容观点。"/>
  <p:tag name="KSO_WM_UNIT_TEXT_FILL_FORE_SCHEMECOLOR_INDEX" val="1"/>
  <p:tag name="KSO_WM_UNIT_TEXT_FILL_TYPE" val="1"/>
</p:tagLst>
</file>

<file path=ppt/tags/tag41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184_1*l_h_a*1_2_1"/>
  <p:tag name="KSO_WM_TEMPLATE_CATEGORY" val="diagram"/>
  <p:tag name="KSO_WM_TEMPLATE_INDEX" val="20233184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26.8,&quot;left&quot;:198.5456576514056,&quot;top&quot;:150.95,&quot;width&quot;:558.75860595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5"/>
  <p:tag name="KSO_WM_DIAGRAM_VERSION" val="3"/>
  <p:tag name="KSO_WM_DIAGRAM_COLOR_TRICK" val="1"/>
  <p:tag name="KSO_WM_DIAGRAM_COLOR_TEXT_CAN_REMOVE" val="n"/>
  <p:tag name="KSO_WM_UNIT_TEXT_TYPE" val="1"/>
  <p:tag name="KSO_WM_BEAUTIFY_FLAG" val="#wm#"/>
  <p:tag name="KSO_WM_UNIT_PRESET_TEXT" val="此处添加项标题"/>
  <p:tag name="KSO_WM_UNIT_TEXT_FILL_FORE_SCHEMECOLOR_INDEX" val="1"/>
  <p:tag name="KSO_WM_UNIT_TEXT_FILL_TYPE" val="1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84_1*l_h_x*1_1_1"/>
  <p:tag name="KSO_WM_TEMPLATE_CATEGORY" val="diagram"/>
  <p:tag name="KSO_WM_TEMPLATE_INDEX" val="2023318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90*90"/>
  <p:tag name="KSO_WM_UNIT_TYPE" val="l_h_x"/>
  <p:tag name="KSO_WM_UNIT_INDEX" val="1_1_1"/>
  <p:tag name="KSO_WM_DIAGRAM_MAX_ITEMCNT" val="6"/>
  <p:tag name="KSO_WM_DIAGRAM_MIN_ITEMCNT" val="2"/>
  <p:tag name="KSO_WM_DIAGRAM_VIRTUALLY_FRAME" val="{&quot;height&quot;:326.8,&quot;left&quot;:198.5456576514056,&quot;top&quot;:150.95,&quot;width&quot;:558.7586059570312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5"/>
  <p:tag name="KSO_WM_UNIT_FILL_FORE_SCHEMECOLOR_INDEX_BRIGHTNESS" val="0"/>
  <p:tag name="KSO_WM_BEAUTIFY_FLAG" val="#wm#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84_1*l_h_x*1_2_1"/>
  <p:tag name="KSO_WM_TEMPLATE_CATEGORY" val="diagram"/>
  <p:tag name="KSO_WM_TEMPLATE_INDEX" val="2023318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90*90"/>
  <p:tag name="KSO_WM_UNIT_TYPE" val="l_h_x"/>
  <p:tag name="KSO_WM_UNIT_INDEX" val="1_2_1"/>
  <p:tag name="KSO_WM_DIAGRAM_MAX_ITEMCNT" val="6"/>
  <p:tag name="KSO_WM_DIAGRAM_MIN_ITEMCNT" val="2"/>
  <p:tag name="KSO_WM_DIAGRAM_VIRTUALLY_FRAME" val="{&quot;height&quot;:326.8,&quot;left&quot;:198.5456576514056,&quot;top&quot;:150.95,&quot;width&quot;:558.7586059570312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5"/>
  <p:tag name="KSO_WM_UNIT_FILL_FORE_SCHEMECOLOR_INDEX_BRIGHTNESS" val="0"/>
  <p:tag name="KSO_WM_BEAUTIFY_FLAG" val="#wm#"/>
</p:tagLst>
</file>

<file path=ppt/tags/tag414.xml><?xml version="1.0" encoding="utf-8"?>
<p:tagLst xmlns:p="http://schemas.openxmlformats.org/presentationml/2006/main">
  <p:tag name="KSO_WM_SLIDE_ID" val="diagram20233184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diagram"/>
  <p:tag name="KSO_WM_TEMPLATE_INDEX" val="20233184"/>
  <p:tag name="KSO_WM_SLIDE_TYPE" val="text"/>
  <p:tag name="KSO_WM_SLIDE_SUBTYPE" val="diag"/>
  <p:tag name="KSO_WM_SLIDE_SIZE" val="543.1*309.7"/>
  <p:tag name="KSO_WM_SLIDE_POSITION" val="206.35*163.4"/>
  <p:tag name="KSO_WM_SLIDE_LAYOUT" val="a_l"/>
  <p:tag name="KSO_WM_SLIDE_LAYOUT_CNT" val="1_1"/>
  <p:tag name="KSO_WM_SPECIAL_SOURCE" val="bdnull"/>
  <p:tag name="KSO_WM_DIAGRAM_GROUP_CODE" val="l1-1"/>
  <p:tag name="KSO_WM_SLIDE_DIAGTYPE" val="l"/>
  <p:tag name="CP_OUTLINE_TITLE" val="时代趋势推动"/>
  <p:tag name="CP_OUTLINE_TYPE" val="pt_text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2459_2*l_h_i*1_1_3"/>
  <p:tag name="KSO_WM_TEMPLATE_CATEGORY" val="diagram"/>
  <p:tag name="KSO_WM_TEMPLATE_INDEX" val="20232459"/>
  <p:tag name="KSO_WM_UNIT_LAYERLEVEL" val="1_1_1"/>
  <p:tag name="KSO_WM_TAG_VERSION" val="3.0"/>
  <p:tag name="KSO_WM_DIAGRAM_MAX_ITEMCNT" val="3"/>
  <p:tag name="KSO_WM_DIAGRAM_MIN_ITEMCNT" val="2"/>
  <p:tag name="KSO_WM_DIAGRAM_VIRTUALLY_FRAME" val="{&quot;height&quot;:388.55,&quot;left&quot;:78.6,&quot;top&quot;:112.55,&quot;width&quot;:802.8}"/>
  <p:tag name="KSO_WM_DIAGRAM_COLOR_MATCH_VALUE" val="{&quot;shape&quot;:{&quot;fill&quot;:{&quot;type&quot;:0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SHADOW_SCHEMECOLOR_INDEX" val="5"/>
  <p:tag name="KSO_WM_UNIT_TEXT_FILL_FORE_SCHEMECOLOR_INDEX" val="13"/>
  <p:tag name="KSO_WM_UNIT_TEXT_FILL_TYPE" val="1"/>
  <p:tag name="KSO_WM_UNIT_USESOURCEFORMAT_APPLY" val="1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2459_2*l_h_i*1_2_2"/>
  <p:tag name="KSO_WM_TEMPLATE_CATEGORY" val="diagram"/>
  <p:tag name="KSO_WM_TEMPLATE_INDEX" val="20232459"/>
  <p:tag name="KSO_WM_UNIT_LAYERLEVEL" val="1_1_1"/>
  <p:tag name="KSO_WM_TAG_VERSION" val="3.0"/>
  <p:tag name="KSO_WM_DIAGRAM_MAX_ITEMCNT" val="3"/>
  <p:tag name="KSO_WM_DIAGRAM_MIN_ITEMCNT" val="2"/>
  <p:tag name="KSO_WM_DIAGRAM_VIRTUALLY_FRAME" val="{&quot;height&quot;:388.55,&quot;left&quot;:78.6,&quot;top&quot;:112.55,&quot;width&quot;:802.8}"/>
  <p:tag name="KSO_WM_DIAGRAM_COLOR_MATCH_VALUE" val="{&quot;shape&quot;:{&quot;fill&quot;:{&quot;type&quot;:0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SHADOW_SCHEMECOLOR_INDEX" val="5"/>
  <p:tag name="KSO_WM_UNIT_TEXT_FILL_FORE_SCHEMECOLOR_INDEX" val="13"/>
  <p:tag name="KSO_WM_UNIT_TEXT_FILL_TYPE" val="1"/>
  <p:tag name="KSO_WM_UNIT_USESOURCEFORMAT_APPLY" val="1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232459_2*l_h_i*1_3_3"/>
  <p:tag name="KSO_WM_TEMPLATE_CATEGORY" val="diagram"/>
  <p:tag name="KSO_WM_TEMPLATE_INDEX" val="20232459"/>
  <p:tag name="KSO_WM_UNIT_LAYERLEVEL" val="1_1_1"/>
  <p:tag name="KSO_WM_TAG_VERSION" val="3.0"/>
  <p:tag name="KSO_WM_DIAGRAM_MAX_ITEMCNT" val="3"/>
  <p:tag name="KSO_WM_DIAGRAM_MIN_ITEMCNT" val="2"/>
  <p:tag name="KSO_WM_DIAGRAM_VIRTUALLY_FRAME" val="{&quot;height&quot;:388.55,&quot;left&quot;:78.6,&quot;top&quot;:112.55,&quot;width&quot;:802.8}"/>
  <p:tag name="KSO_WM_DIAGRAM_COLOR_MATCH_VALUE" val="{&quot;shape&quot;:{&quot;fill&quot;:{&quot;type&quot;:0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SHADOW_SCHEMECOLOR_INDEX" val="5"/>
  <p:tag name="KSO_WM_UNIT_TEXT_FILL_FORE_SCHEMECOLOR_INDEX" val="13"/>
  <p:tag name="KSO_WM_UNIT_TEXT_FILL_TYPE" val="1"/>
  <p:tag name="KSO_WM_UNIT_USESOURCEFORMAT_APPLY" val="1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2459_2*l_h_i*1_1_2"/>
  <p:tag name="KSO_WM_TEMPLATE_CATEGORY" val="diagram"/>
  <p:tag name="KSO_WM_TEMPLATE_INDEX" val="20232459"/>
  <p:tag name="KSO_WM_UNIT_LAYERLEVEL" val="1_1_1"/>
  <p:tag name="KSO_WM_TAG_VERSION" val="3.0"/>
  <p:tag name="KSO_WM_DIAGRAM_MAX_ITEMCNT" val="3"/>
  <p:tag name="KSO_WM_DIAGRAM_MIN_ITEMCNT" val="2"/>
  <p:tag name="KSO_WM_DIAGRAM_VIRTUALLY_FRAME" val="{&quot;height&quot;:388.55,&quot;left&quot;:78.6,&quot;top&quot;:112.55,&quot;width&quot;:802.8}"/>
  <p:tag name="KSO_WM_DIAGRAM_COLOR_MATCH_VALUE" val="{&quot;shape&quot;:{&quot;fill&quot;:{&quot;solid&quot;:{&quot;brightness&quot;:0,&quot;colorType&quot;:2,&quot;rgb&quot;:&quot;#ffffff&quot;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TEXT_FILL_FORE_SCHEMECOLOR_INDEX" val="13"/>
  <p:tag name="KSO_WM_UNIT_TEXT_FILL_TYPE" val="1"/>
  <p:tag name="KSO_WM_UNIT_USESOURCEFORMAT_APPLY" val="1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2459_2*l_h_i*1_1_1"/>
  <p:tag name="KSO_WM_TEMPLATE_CATEGORY" val="diagram"/>
  <p:tag name="KSO_WM_TEMPLATE_INDEX" val="20232459"/>
  <p:tag name="KSO_WM_UNIT_LAYERLEVEL" val="1_1_1"/>
  <p:tag name="KSO_WM_TAG_VERSION" val="3.0"/>
  <p:tag name="KSO_WM_DIAGRAM_MAX_ITEMCNT" val="3"/>
  <p:tag name="KSO_WM_DIAGRAM_MIN_ITEMCNT" val="2"/>
  <p:tag name="KSO_WM_DIAGRAM_VIRTUALLY_FRAME" val="{&quot;height&quot;:388.55,&quot;left&quot;:78.6,&quot;top&quot;:112.55,&quot;width&quot;:802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USESOURCEFORMAT_APPLY" val="1"/>
</p:tagLst>
</file>

<file path=ppt/tags/tag42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20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59_2*l_h_f*1_1_1"/>
  <p:tag name="KSO_WM_TEMPLATE_CATEGORY" val="diagram"/>
  <p:tag name="KSO_WM_TEMPLATE_INDEX" val="20232459"/>
  <p:tag name="KSO_WM_UNIT_LAYERLEVEL" val="1_1_1"/>
  <p:tag name="KSO_WM_TAG_VERSION" val="3.0"/>
  <p:tag name="KSO_WM_UNIT_TEXT_TYPE" val="1"/>
  <p:tag name="KSO_WM_DIAGRAM_MAX_ITEMCNT" val="3"/>
  <p:tag name="KSO_WM_DIAGRAM_MIN_ITEMCNT" val="2"/>
  <p:tag name="KSO_WM_DIAGRAM_VIRTUALLY_FRAME" val="{&quot;height&quot;:388.55,&quot;left&quot;:78.6,&quot;top&quot;:112.55,&quot;width&quot;:802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LAYER_COUNT" val="1"/>
  <p:tag name="KSO_WM_BEAUTIFY_FLAG" val="#wm#"/>
  <p:tag name="KSO_WM_UNIT_VALUE" val="220"/>
  <p:tag name="KSO_WM_DIAGRAM_VERSION" val="3"/>
  <p:tag name="KSO_WM_DIAGRAM_COLOR_TRICK" val="1"/>
  <p:tag name="KSO_WM_DIAGRAM_COLOR_TEXT_CAN_REMOVE" val="n"/>
  <p:tag name="KSO_WM_UNIT_PRESET_TEXT" val="单击此处输入您的项正文，文字是您思想的提炼，请尽量言简意赅的阐述观点。单击此处输入您的项正文，文字是您思想的提炼，请尽量言简意赅的阐述观点。单击此处输入您的项正文，文字是您思想的提炼，请尽量言简意赅的阐述观点。单单击此处输入您的项正文，文字是您思想的提炼，请尽量言简意赅的阐述观点。单击此处输入您的项正文，文字是您思想的提炼，请尽量言简意赅的阐述观点。单击此处输入您的项正文，文字是您思想的提炼，请尽量言简意赅的阐述观点。"/>
  <p:tag name="KSO_WM_UNIT_TEXT_FILL_FORE_SCHEMECOLOR_INDEX" val="1"/>
  <p:tag name="KSO_WM_UNIT_TEXT_FILL_TYPE" val="1"/>
  <p:tag name="KSO_WM_UNIT_USESOURCEFORMAT_APPLY" val="1"/>
</p:tagLst>
</file>

<file path=ppt/tags/tag42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59_2*l_h_a*1_1_1"/>
  <p:tag name="KSO_WM_TEMPLATE_CATEGORY" val="diagram"/>
  <p:tag name="KSO_WM_TEMPLATE_INDEX" val="20232459"/>
  <p:tag name="KSO_WM_UNIT_LAYERLEVEL" val="1_1_1"/>
  <p:tag name="KSO_WM_TAG_VERSION" val="3.0"/>
  <p:tag name="KSO_WM_UNIT_TEXT_TYPE" val="1"/>
  <p:tag name="KSO_WM_DIAGRAM_MAX_ITEMCNT" val="3"/>
  <p:tag name="KSO_WM_DIAGRAM_MIN_ITEMCNT" val="2"/>
  <p:tag name="KSO_WM_DIAGRAM_VIRTUALLY_FRAME" val="{&quot;height&quot;:388.55,&quot;left&quot;:78.6,&quot;top&quot;:112.55,&quot;width&quot;:802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VALUE" val="41"/>
  <p:tag name="KSO_WM_DIAGRAM_VERSION" val="3"/>
  <p:tag name="KSO_WM_DIAGRAM_COLOR_TRICK" val="1"/>
  <p:tag name="KSO_WM_DIAGRAM_COLOR_TEXT_CAN_REMOVE" val="n"/>
  <p:tag name="KSO_WM_UNIT_PRESET_TEXT" val="单击添加项标题"/>
  <p:tag name="KSO_WM_UNIT_TEXT_FILL_FORE_SCHEMECOLOR_INDEX" val="1"/>
  <p:tag name="KSO_WM_UNIT_TEXT_FILL_TYPE" val="1"/>
  <p:tag name="KSO_WM_UNIT_USESOURCEFORMAT_APPLY" val="1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32459_2*l_h_i*1_2_3"/>
  <p:tag name="KSO_WM_TEMPLATE_CATEGORY" val="diagram"/>
  <p:tag name="KSO_WM_TEMPLATE_INDEX" val="20232459"/>
  <p:tag name="KSO_WM_UNIT_LAYERLEVEL" val="1_1_1"/>
  <p:tag name="KSO_WM_TAG_VERSION" val="3.0"/>
  <p:tag name="KSO_WM_DIAGRAM_MAX_ITEMCNT" val="3"/>
  <p:tag name="KSO_WM_DIAGRAM_MIN_ITEMCNT" val="2"/>
  <p:tag name="KSO_WM_DIAGRAM_VIRTUALLY_FRAME" val="{&quot;height&quot;:388.55,&quot;left&quot;:78.6,&quot;top&quot;:112.55,&quot;width&quot;:802.8}"/>
  <p:tag name="KSO_WM_DIAGRAM_COLOR_MATCH_VALUE" val="{&quot;shape&quot;:{&quot;fill&quot;:{&quot;solid&quot;:{&quot;brightness&quot;:0,&quot;colorType&quot;:2,&quot;rgb&quot;:&quot;#ffffff&quot;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TEXT_FILL_FORE_SCHEMECOLOR_INDEX" val="13"/>
  <p:tag name="KSO_WM_UNIT_TEXT_FILL_TYPE" val="1"/>
  <p:tag name="KSO_WM_UNIT_USESOURCEFORMAT_APPLY" val="1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2459_2*l_h_i*1_2_1"/>
  <p:tag name="KSO_WM_TEMPLATE_CATEGORY" val="diagram"/>
  <p:tag name="KSO_WM_TEMPLATE_INDEX" val="20232459"/>
  <p:tag name="KSO_WM_UNIT_LAYERLEVEL" val="1_1_1"/>
  <p:tag name="KSO_WM_TAG_VERSION" val="3.0"/>
  <p:tag name="KSO_WM_DIAGRAM_MAX_ITEMCNT" val="3"/>
  <p:tag name="KSO_WM_DIAGRAM_MIN_ITEMCNT" val="2"/>
  <p:tag name="KSO_WM_DIAGRAM_VIRTUALLY_FRAME" val="{&quot;height&quot;:388.55,&quot;left&quot;:78.6,&quot;top&quot;:112.55,&quot;width&quot;:802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USESOURCEFORMAT_APPLY" val="1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2459_2*l_h_i*1_3_2"/>
  <p:tag name="KSO_WM_TEMPLATE_CATEGORY" val="diagram"/>
  <p:tag name="KSO_WM_TEMPLATE_INDEX" val="20232459"/>
  <p:tag name="KSO_WM_UNIT_LAYERLEVEL" val="1_1_1"/>
  <p:tag name="KSO_WM_TAG_VERSION" val="3.0"/>
  <p:tag name="KSO_WM_DIAGRAM_MAX_ITEMCNT" val="3"/>
  <p:tag name="KSO_WM_DIAGRAM_MIN_ITEMCNT" val="2"/>
  <p:tag name="KSO_WM_DIAGRAM_VIRTUALLY_FRAME" val="{&quot;height&quot;:388.55,&quot;left&quot;:78.6,&quot;top&quot;:112.55,&quot;width&quot;:802.8}"/>
  <p:tag name="KSO_WM_DIAGRAM_COLOR_MATCH_VALUE" val="{&quot;shape&quot;:{&quot;fill&quot;:{&quot;solid&quot;:{&quot;brightness&quot;:0,&quot;colorType&quot;:2,&quot;rgb&quot;:&quot;#ffffff&quot;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TEXT_FILL_FORE_SCHEMECOLOR_INDEX" val="13"/>
  <p:tag name="KSO_WM_UNIT_TEXT_FILL_TYPE" val="1"/>
  <p:tag name="KSO_WM_UNIT_USESOURCEFORMAT_APPLY" val="1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2459_2*l_h_i*1_3_1"/>
  <p:tag name="KSO_WM_TEMPLATE_CATEGORY" val="diagram"/>
  <p:tag name="KSO_WM_TEMPLATE_INDEX" val="20232459"/>
  <p:tag name="KSO_WM_UNIT_LAYERLEVEL" val="1_1_1"/>
  <p:tag name="KSO_WM_TAG_VERSION" val="3.0"/>
  <p:tag name="KSO_WM_DIAGRAM_MAX_ITEMCNT" val="3"/>
  <p:tag name="KSO_WM_DIAGRAM_MIN_ITEMCNT" val="2"/>
  <p:tag name="KSO_WM_DIAGRAM_VIRTUALLY_FRAME" val="{&quot;height&quot;:388.55,&quot;left&quot;:78.6,&quot;top&quot;:112.55,&quot;width&quot;:802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USESOURCEFORMAT_APPLY" val="1"/>
</p:tagLst>
</file>

<file path=ppt/tags/tag426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59_2*l_h_f*1_2_1"/>
  <p:tag name="KSO_WM_TEMPLATE_CATEGORY" val="diagram"/>
  <p:tag name="KSO_WM_TEMPLATE_INDEX" val="20232459"/>
  <p:tag name="KSO_WM_UNIT_LAYERLEVEL" val="1_1_1"/>
  <p:tag name="KSO_WM_TAG_VERSION" val="3.0"/>
  <p:tag name="KSO_WM_UNIT_TEXT_TYPE" val="1"/>
  <p:tag name="KSO_WM_DIAGRAM_MAX_ITEMCNT" val="3"/>
  <p:tag name="KSO_WM_DIAGRAM_MIN_ITEMCNT" val="2"/>
  <p:tag name="KSO_WM_DIAGRAM_VIRTUALLY_FRAME" val="{&quot;height&quot;:388.55,&quot;left&quot;:78.6,&quot;top&quot;:112.55,&quot;width&quot;:802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LAYER_COUNT" val="1"/>
  <p:tag name="KSO_WM_BEAUTIFY_FLAG" val="#wm#"/>
  <p:tag name="KSO_WM_DIAGRAM_VERSION" val="3"/>
  <p:tag name="KSO_WM_DIAGRAM_COLOR_TRICK" val="1"/>
  <p:tag name="KSO_WM_DIAGRAM_COLOR_TEXT_CAN_REMOVE" val="n"/>
  <p:tag name="KSO_WM_UNIT_PRESET_TEXT" val="单击此处输入您的项正文，文字是您思想的提炼，请尽量言简意赅的阐述观点。单击此处输入您的项正文，文字是您思想的提炼，请尽量言简意赅的阐述观点。单击此处输入您的项正文，文字是您思想的提炼，请尽量言简意赅的阐述观点。单单击此处输入您的项正文，文字是您思想的提炼，请尽量言简意赅的阐述观点。单击此处输入您的项正文，文字是您思想的提炼，请尽量言简意赅的阐述观点。单击此处输入您的项正文，文字是您思想的提炼，请尽量言简意赅的阐述观点。&#10;"/>
  <p:tag name="KSO_WM_UNIT_TEXT_FILL_FORE_SCHEMECOLOR_INDEX" val="1"/>
  <p:tag name="KSO_WM_UNIT_TEXT_FILL_TYPE" val="1"/>
  <p:tag name="KSO_WM_UNIT_USESOURCEFORMAT_APPLY" val="1"/>
</p:tagLst>
</file>

<file path=ppt/tags/tag42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59_2*l_h_a*1_2_1"/>
  <p:tag name="KSO_WM_TEMPLATE_CATEGORY" val="diagram"/>
  <p:tag name="KSO_WM_TEMPLATE_INDEX" val="20232459"/>
  <p:tag name="KSO_WM_UNIT_LAYERLEVEL" val="1_1_1"/>
  <p:tag name="KSO_WM_TAG_VERSION" val="3.0"/>
  <p:tag name="KSO_WM_UNIT_TEXT_TYPE" val="1"/>
  <p:tag name="KSO_WM_DIAGRAM_MAX_ITEMCNT" val="3"/>
  <p:tag name="KSO_WM_DIAGRAM_MIN_ITEMCNT" val="2"/>
  <p:tag name="KSO_WM_DIAGRAM_VIRTUALLY_FRAME" val="{&quot;height&quot;:388.55,&quot;left&quot;:78.6,&quot;top&quot;:112.55,&quot;width&quot;:802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PRESET_TEXT" val="单击添加项标题"/>
  <p:tag name="KSO_WM_UNIT_TEXT_FILL_FORE_SCHEMECOLOR_INDEX" val="1"/>
  <p:tag name="KSO_WM_UNIT_TEXT_FILL_TYPE" val="1"/>
  <p:tag name="KSO_WM_UNIT_USESOURCEFORMAT_APPLY" val="1"/>
</p:tagLst>
</file>

<file path=ppt/tags/tag428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2459_2*l_h_f*1_3_1"/>
  <p:tag name="KSO_WM_TEMPLATE_CATEGORY" val="diagram"/>
  <p:tag name="KSO_WM_TEMPLATE_INDEX" val="20232459"/>
  <p:tag name="KSO_WM_UNIT_LAYERLEVEL" val="1_1_1"/>
  <p:tag name="KSO_WM_TAG_VERSION" val="3.0"/>
  <p:tag name="KSO_WM_UNIT_TEXT_TYPE" val="1"/>
  <p:tag name="KSO_WM_DIAGRAM_MAX_ITEMCNT" val="3"/>
  <p:tag name="KSO_WM_DIAGRAM_MIN_ITEMCNT" val="2"/>
  <p:tag name="KSO_WM_DIAGRAM_VIRTUALLY_FRAME" val="{&quot;height&quot;:388.55,&quot;left&quot;:78.6,&quot;top&quot;:112.55,&quot;width&quot;:802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LAYER_COUNT" val="1"/>
  <p:tag name="KSO_WM_BEAUTIFY_FLAG" val="#wm#"/>
  <p:tag name="KSO_WM_DIAGRAM_VERSION" val="3"/>
  <p:tag name="KSO_WM_DIAGRAM_COLOR_TRICK" val="1"/>
  <p:tag name="KSO_WM_DIAGRAM_COLOR_TEXT_CAN_REMOVE" val="n"/>
  <p:tag name="KSO_WM_UNIT_PRESET_TEXT" val="单击此处输入您的项正文，文字是您思想的提炼，请尽量言简意赅的阐述观点。单击此处输入您的项正文，文字是您思想的提炼，请尽量言简意赅的阐述观点。单击此处输入您的项正文，文字是您思想的提炼，请尽量言简意赅的阐述观点。单单击此处输入您的项正文，文字是您思想的提炼，请尽量言简意赅的阐述观点。单击此处输入您的项正文，文字是您思想的提炼，请尽量言简意赅的阐述观点。单击此处输入您的项正文，文字是您思想的提炼，请尽量言简意赅的阐述观点。"/>
  <p:tag name="KSO_WM_UNIT_TEXT_FILL_FORE_SCHEMECOLOR_INDEX" val="1"/>
  <p:tag name="KSO_WM_UNIT_TEXT_FILL_TYPE" val="1"/>
  <p:tag name="KSO_WM_UNIT_USESOURCEFORMAT_APPLY" val="1"/>
</p:tagLst>
</file>

<file path=ppt/tags/tag42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2459_2*l_h_a*1_3_1"/>
  <p:tag name="KSO_WM_TEMPLATE_CATEGORY" val="diagram"/>
  <p:tag name="KSO_WM_TEMPLATE_INDEX" val="20232459"/>
  <p:tag name="KSO_WM_UNIT_LAYERLEVEL" val="1_1_1"/>
  <p:tag name="KSO_WM_TAG_VERSION" val="3.0"/>
  <p:tag name="KSO_WM_UNIT_TEXT_TYPE" val="1"/>
  <p:tag name="KSO_WM_DIAGRAM_MAX_ITEMCNT" val="3"/>
  <p:tag name="KSO_WM_DIAGRAM_MIN_ITEMCNT" val="2"/>
  <p:tag name="KSO_WM_DIAGRAM_VIRTUALLY_FRAME" val="{&quot;height&quot;:388.55,&quot;left&quot;:78.6,&quot;top&quot;:112.55,&quot;width&quot;:802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PRESET_TEXT" val="单击添加项标题"/>
  <p:tag name="KSO_WM_UNIT_TEXT_FILL_FORE_SCHEMECOLOR_INDEX" val="1"/>
  <p:tag name="KSO_WM_UNIT_TEXT_FILL_TYPE" val="1"/>
  <p:tag name="KSO_WM_UNIT_USESOURCEFORMAT_APPLY" val="1"/>
</p:tagLst>
</file>

<file path=ppt/tags/tag43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430.xml><?xml version="1.0" encoding="utf-8"?>
<p:tagLst xmlns:p="http://schemas.openxmlformats.org/presentationml/2006/main">
  <p:tag name="KSO_WM_SLIDE_ID" val="diagram20232459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3"/>
  <p:tag name="KSO_WM_SLIDE_INDEX" val="2"/>
  <p:tag name="KSO_WM_SLIDE_SIZE" val="802.8*388.55"/>
  <p:tag name="KSO_WM_SLIDE_POSITION" val="78.6*112.55"/>
  <p:tag name="KSO_WM_DIAGRAM_GROUP_CODE" val="l1-1"/>
  <p:tag name="KSO_WM_SLIDE_DIAGTYPE" val="l"/>
  <p:tag name="KSO_WM_TAG_VERSION" val="3.0"/>
  <p:tag name="KSO_WM_BEAUTIFY_FLAG" val="#wm#"/>
  <p:tag name="KSO_WM_TEMPLATE_CATEGORY" val="diagram"/>
  <p:tag name="KSO_WM_TEMPLATE_INDEX" val="20232459"/>
  <p:tag name="KSO_WM_SLIDE_LAYOUT" val="a_l"/>
  <p:tag name="KSO_WM_SLIDE_LAYOUT_CNT" val="1_1"/>
  <p:tag name="RESOURCE_RECORD_KEY" val="{&quot;65&quot;:[20232459],&quot;70&quot;:[3321989],&quot;71&quot;:[76235679683]}"/>
</p:tagLst>
</file>

<file path=ppt/tags/tag43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2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1_1"/>
  <p:tag name="KSO_WM_UNIT_ID" val="diagram20233161_1*n_h_h_f*1_2_1_1"/>
  <p:tag name="KSO_WM_TEMPLATE_CATEGORY" val="diagram"/>
  <p:tag name="KSO_WM_TEMPLATE_INDEX" val="20233161"/>
  <p:tag name="KSO_WM_UNIT_LAYERLEVEL" val="1_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277.12409216693067,&quot;left&quot;:52.24013061523438,&quot;top&quot;:145.5419708251953,&quot;width&quot;:834.9364835579939}"/>
  <p:tag name="KSO_WM_DIAGRAM_COLOR_MATCH_VALUE" val="{&quot;shape&quot;:{&quot;fill&quot;:{&quot;gradient&quot;:[{&quot;brightness&quot;:0.4000000059604645,&quot;colorType&quot;:1,&quot;foreColorIndex&quot;:5,&quot;pos&quot;:0.30000001192092896,&quot;transparency&quot;:1},{&quot;brightness&quot;:0.4000000059604645,&quot;colorType&quot;:1,&quot;foreColorIndex&quot;:5,&quot;pos&quot;:1,&quot;transparency&quot;:0.69999998807907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添加文本具体内容，简明扼要地阐述您的观点。根据需要可酌情增减文字，以便观者准确地理解您传达的思想，单击此处添加文本具体内容，简明扼要地阐述您的观点，根据需要可酌情增减文字。"/>
  <p:tag name="KSO_WM_UNIT_FILL_TYPE" val="3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3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5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a"/>
  <p:tag name="KSO_WM_UNIT_INDEX" val="1_1_1"/>
  <p:tag name="KSO_WM_UNIT_ID" val="diagram20233161_1*n_h_a*1_1_1"/>
  <p:tag name="KSO_WM_TEMPLATE_CATEGORY" val="diagram"/>
  <p:tag name="KSO_WM_TEMPLATE_INDEX" val="20233161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277.12409216693067,&quot;left&quot;:52.24013061523438,&quot;top&quot;:145.5419708251953,&quot;width&quot;:834.936483557993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33.xml><?xml version="1.0" encoding="utf-8"?>
<p:tagLst xmlns:p="http://schemas.openxmlformats.org/presentationml/2006/main">
  <p:tag name="KSO_WM_SLIDE_ID" val="diagram20232459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3"/>
  <p:tag name="KSO_WM_SLIDE_INDEX" val="2"/>
  <p:tag name="KSO_WM_SLIDE_SIZE" val="802.8*388.55"/>
  <p:tag name="KSO_WM_SLIDE_POSITION" val="78.6*112.55"/>
  <p:tag name="KSO_WM_DIAGRAM_GROUP_CODE" val="l1-1"/>
  <p:tag name="KSO_WM_SLIDE_DIAGTYPE" val="l"/>
  <p:tag name="KSO_WM_TAG_VERSION" val="3.0"/>
  <p:tag name="KSO_WM_BEAUTIFY_FLAG" val="#wm#"/>
  <p:tag name="KSO_WM_TEMPLATE_CATEGORY" val="diagram"/>
  <p:tag name="KSO_WM_TEMPLATE_INDEX" val="20232459"/>
  <p:tag name="KSO_WM_SLIDE_LAYOUT" val="a_l"/>
  <p:tag name="KSO_WM_SLIDE_LAYOUT_CNT" val="1_1"/>
  <p:tag name="RESOURCE_RECORD_KEY" val="{&quot;65&quot;:[20232459],&quot;70&quot;:[3321989],&quot;71&quot;:[76235679683]}"/>
  <p:tag name="resource_record_key" val="{&quot;65&quot;:[20236353],&quot;70&quot;:[3321989,3322129],&quot;71&quot;:[76235679683]}"/>
</p:tagLst>
</file>

<file path=ppt/tags/tag434.xml><?xml version="1.0" encoding="utf-8"?>
<p:tagLst xmlns:p="http://schemas.openxmlformats.org/presentationml/2006/main">
  <p:tag name="KSO_WM_SLIDE_ID" val="diagram20233227_1"/>
  <p:tag name="KSO_WM_TEMPLATE_SUBCATEGORY" val="0"/>
  <p:tag name="KSO_WM_TEMPLATE_MASTER_TYPE" val="0"/>
  <p:tag name="KSO_WM_TEMPLATE_COLOR_TYPE" val="0"/>
  <p:tag name="KSO_WM_SLIDE_ITEM_CNT" val="4"/>
  <p:tag name="KSO_WM_SLIDE_INDEX" val="1"/>
  <p:tag name="KSO_WM_TAG_VERSION" val="3.0"/>
  <p:tag name="KSO_WM_BEAUTIFY_FLAG" val="#wm#"/>
  <p:tag name="KSO_WM_TEMPLATE_CATEGORY" val="diagram"/>
  <p:tag name="KSO_WM_TEMPLATE_INDEX" val="20233227"/>
  <p:tag name="KSO_WM_SLIDE_LAYOUT" val="a_l"/>
  <p:tag name="KSO_WM_SLIDE_LAYOUT_CNT" val="1_1"/>
  <p:tag name="KSO_WM_SPECIAL_SOURCE" val="bdnull"/>
  <p:tag name="KSO_WM_SLIDE_TYPE" val="text"/>
  <p:tag name="KSO_WM_SLIDE_SIZE" val="817.13*332.15"/>
  <p:tag name="KSO_WM_SLIDE_POSITION" val="54.7968*128.6"/>
  <p:tag name="KSO_WM_ASSIST_SLIDE" val="1"/>
  <p:tag name="KSO_WM_SLIDE_SUBTYPE" val="diag"/>
  <p:tag name="KSO_WM_DIAGRAM_GROUP_CODE" val="l1-1"/>
  <p:tag name="KSO_WM_SLIDE_DIAGTYPE" val="l"/>
  <p:tag name="CP_OUTLINE_TITLE" val="主要功能之自有API识别"/>
  <p:tag name="CP_OUTLINE_TYPE" val="pt_text"/>
</p:tagLst>
</file>

<file path=ppt/tags/tag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5234_1*a*1"/>
  <p:tag name="KSO_WM_TEMPLATE_CATEGORY" val="custom"/>
  <p:tag name="KSO_WM_TEMPLATE_INDEX" val="20235234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添加文档标题内容"/>
  <p:tag name="KSO_WM_UNIT_NOCLEAR" val="0"/>
  <p:tag name="KSO_WM_UNIT_TYPE" val="a"/>
  <p:tag name="KSO_WM_UNIT_INDEX" val="1"/>
</p:tagLst>
</file>

<file path=ppt/tags/tag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5234_1*i*1"/>
  <p:tag name="KSO_WM_TEMPLATE_CATEGORY" val="custom"/>
  <p:tag name="KSO_WM_TEMPLATE_INDEX" val="20235234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5234_1*i*2"/>
  <p:tag name="KSO_WM_TEMPLATE_CATEGORY" val="custom"/>
  <p:tag name="KSO_WM_TEMPLATE_INDEX" val="20235234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438.xml><?xml version="1.0" encoding="utf-8"?>
<p:tagLst xmlns:p="http://schemas.openxmlformats.org/presentationml/2006/main">
  <p:tag name="KSO_WM_BEAUTIFY_FLAG" val="#wm#"/>
  <p:tag name="KSO_WM_TEMPLATE_CATEGORY" val="custom"/>
  <p:tag name="KSO_WM_TEMPLATE_INDEX" val="20235234"/>
  <p:tag name="resource_record_key" val="{&quot;10&quot;:[20090547],&quot;65&quot;:[3]}"/>
  <p:tag name="KSO_WM_SLIDE_ID" val="custom20235234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SLIDE_TYPE" val="text"/>
  <p:tag name="KSO_WM_SLIDE_SUBTYPE" val="picTxt"/>
  <p:tag name="KSO_WM_SLIDE_SIZE" val="825*539"/>
  <p:tag name="KSO_WM_SLIDE_POSITION" val="73*0"/>
  <p:tag name="KSO_WM_SLIDE_LAYOUT" val="a_d_f"/>
  <p:tag name="KSO_WM_SLIDE_LAYOUT_CNT" val="1_1_1"/>
</p:tagLst>
</file>

<file path=ppt/tags/tag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5234_1*a*1"/>
  <p:tag name="KSO_WM_TEMPLATE_CATEGORY" val="custom"/>
  <p:tag name="KSO_WM_TEMPLATE_INDEX" val="20235234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添加文档标题内容"/>
  <p:tag name="KSO_WM_UNIT_NOCLEAR" val="0"/>
  <p:tag name="KSO_WM_UNIT_TYPE" val="a"/>
  <p:tag name="KSO_WM_UNIT_INDEX" val="1"/>
</p:tagLst>
</file>

<file path=ppt/tags/tag44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440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529.861*365.65"/>
  <p:tag name="KSO_WM_SLIDE_POSITION" val="78.5387*108.231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1717"/>
  <p:tag name="KSO_WM_TEMPLATE_SUBCATEGORY" val="0"/>
  <p:tag name="KSO_WM_SLIDE_INDEX" val="1"/>
  <p:tag name="KSO_WM_TAG_VERSION" val="3.0"/>
  <p:tag name="KSO_WM_SLIDE_ID" val="custom20231717_1"/>
  <p:tag name="KSO_WM_SLIDE_ITEM_CNT" val="4"/>
  <p:tag name="CP_OUTLINE_TITLE" val="调用过程解析"/>
  <p:tag name="CP_OUTLINE_TYPE" val="pt_text"/>
</p:tagLst>
</file>

<file path=ppt/tags/tag44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227_1*l_h_f*1_1_1"/>
  <p:tag name="KSO_WM_TEMPLATE_CATEGORY" val="diagram"/>
  <p:tag name="KSO_WM_TEMPLATE_INDEX" val="2023322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TEXT_FILL_FORE_SCHEMECOLOR_INDEX" val="1"/>
  <p:tag name="KSO_WM_UNIT_TEXT_FILL_TYPE" val="1"/>
  <p:tag name="KSO_WM_UNIT_PRESET_TEXT" val="单击此处输入您的项正文，文字是您思想的提炼，请尽量言简意赅的阐述观点"/>
  <p:tag name="KSO_WM_DIAGRAM_MAX_ITEMCNT" val="4"/>
  <p:tag name="KSO_WM_DIAGRAM_MIN_ITEMCNT" val="4"/>
  <p:tag name="KSO_WM_DIAGRAM_VIRTUALLY_FRAME" val="{&quot;height&quot;:332.15,&quot;left&quot;:54.80924324095713,&quot;top&quot;:128.6,&quot;width&quot;:817.134033203125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</p:tagLst>
</file>

<file path=ppt/tags/tag44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227_1*l_h_a*1_1_1"/>
  <p:tag name="KSO_WM_TEMPLATE_CATEGORY" val="diagram"/>
  <p:tag name="KSO_WM_TEMPLATE_INDEX" val="2023322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TEXT_FILL_FORE_SCHEMECOLOR_INDEX" val="1"/>
  <p:tag name="KSO_WM_UNIT_TEXT_FILL_TYPE" val="1"/>
  <p:tag name="KSO_WM_UNIT_PRESET_TEXT" val="添加标题"/>
  <p:tag name="KSO_WM_DIAGRAM_MAX_ITEMCNT" val="4"/>
  <p:tag name="KSO_WM_DIAGRAM_MIN_ITEMCNT" val="4"/>
  <p:tag name="KSO_WM_DIAGRAM_VIRTUALLY_FRAME" val="{&quot;height&quot;:332.15,&quot;left&quot;:54.80924324095713,&quot;top&quot;:128.6,&quot;width&quot;:817.134033203125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443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VALUE" val="576*57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227_1*l_h_d*1_1_1"/>
  <p:tag name="KSO_WM_TEMPLATE_CATEGORY" val="diagram"/>
  <p:tag name="KSO_WM_TEMPLATE_INDEX" val="20233227"/>
  <p:tag name="KSO_WM_UNIT_LAYERLEVEL" val="1_1_1"/>
  <p:tag name="KSO_WM_TAG_VERSION" val="3.0"/>
  <p:tag name="KSO_WM_DIAGRAM_MAX_ITEMCNT" val="4"/>
  <p:tag name="KSO_WM_DIAGRAM_MIN_ITEMCNT" val="4"/>
  <p:tag name="KSO_WM_DIAGRAM_VIRTUALLY_FRAME" val="{&quot;height&quot;:332.15,&quot;left&quot;:54.80924324095713,&quot;top&quot;:128.6,&quot;width&quot;:817.1340332031251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MH_PIC_SOURCE_TYPE" val="generate_slide_ai*VCG211239842329*gallery_gallery_ai_v2.0.6_ONLINE*772db3867004ea2e255d6ef4213aef75-slide-8"/>
</p:tagLst>
</file>

<file path=ppt/tags/tag444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VALUE" val="484*48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3227_1*l_h_d*1_2_1"/>
  <p:tag name="KSO_WM_TEMPLATE_CATEGORY" val="diagram"/>
  <p:tag name="KSO_WM_TEMPLATE_INDEX" val="20233227"/>
  <p:tag name="KSO_WM_UNIT_LAYERLEVEL" val="1_1_1"/>
  <p:tag name="KSO_WM_TAG_VERSION" val="3.0"/>
  <p:tag name="KSO_WM_DIAGRAM_MAX_ITEMCNT" val="4"/>
  <p:tag name="KSO_WM_DIAGRAM_MIN_ITEMCNT" val="4"/>
  <p:tag name="KSO_WM_DIAGRAM_VIRTUALLY_FRAME" val="{&quot;height&quot;:332.15,&quot;left&quot;:54.80924324095713,&quot;top&quot;:128.6,&quot;width&quot;:817.1340332031251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MH_PIC_SOURCE_TYPE" val="generate_slide_ai*VCG211394269694*gallery_gallery_ai_v2.0.6_ONLINE*772db3867004ea2e255d6ef4213aef75-slide-8"/>
</p:tagLst>
</file>

<file path=ppt/tags/tag44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227_1*l_h_f*1_3_1"/>
  <p:tag name="KSO_WM_TEMPLATE_CATEGORY" val="diagram"/>
  <p:tag name="KSO_WM_TEMPLATE_INDEX" val="2023322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TEXT_FILL_FORE_SCHEMECOLOR_INDEX" val="1"/>
  <p:tag name="KSO_WM_UNIT_TEXT_FILL_TYPE" val="1"/>
  <p:tag name="KSO_WM_UNIT_PRESET_TEXT" val="单击此处输入您的项正文，文字是您思想的提炼，请尽量言简意赅的阐述观点"/>
  <p:tag name="KSO_WM_DIAGRAM_MAX_ITEMCNT" val="4"/>
  <p:tag name="KSO_WM_DIAGRAM_MIN_ITEMCNT" val="4"/>
  <p:tag name="KSO_WM_DIAGRAM_VIRTUALLY_FRAME" val="{&quot;height&quot;:332.15,&quot;left&quot;:54.80924324095713,&quot;top&quot;:128.6,&quot;width&quot;:817.134033203125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</p:tagLst>
</file>

<file path=ppt/tags/tag44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227_1*l_h_a*1_3_1"/>
  <p:tag name="KSO_WM_TEMPLATE_CATEGORY" val="diagram"/>
  <p:tag name="KSO_WM_TEMPLATE_INDEX" val="2023322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TEXT_FILL_FORE_SCHEMECOLOR_INDEX" val="1"/>
  <p:tag name="KSO_WM_UNIT_TEXT_FILL_TYPE" val="1"/>
  <p:tag name="KSO_WM_UNIT_PRESET_TEXT" val="添加标题"/>
  <p:tag name="KSO_WM_DIAGRAM_MAX_ITEMCNT" val="4"/>
  <p:tag name="KSO_WM_DIAGRAM_MIN_ITEMCNT" val="4"/>
  <p:tag name="KSO_WM_DIAGRAM_VIRTUALLY_FRAME" val="{&quot;height&quot;:332.15,&quot;left&quot;:54.80924324095713,&quot;top&quot;:128.6,&quot;width&quot;:817.134033203125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44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227_1*l_h_f*1_2_1"/>
  <p:tag name="KSO_WM_TEMPLATE_CATEGORY" val="diagram"/>
  <p:tag name="KSO_WM_TEMPLATE_INDEX" val="2023322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TEXT_FILL_FORE_SCHEMECOLOR_INDEX" val="1"/>
  <p:tag name="KSO_WM_UNIT_TEXT_FILL_TYPE" val="1"/>
  <p:tag name="KSO_WM_UNIT_PRESET_TEXT" val="单击此处输入您的项正文，文字是您思想的提炼，请尽量言简意赅的阐述观点"/>
  <p:tag name="KSO_WM_DIAGRAM_MAX_ITEMCNT" val="4"/>
  <p:tag name="KSO_WM_DIAGRAM_MIN_ITEMCNT" val="4"/>
  <p:tag name="KSO_WM_DIAGRAM_VIRTUALLY_FRAME" val="{&quot;height&quot;:332.15,&quot;left&quot;:54.80924324095713,&quot;top&quot;:128.6,&quot;width&quot;:817.134033203125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</p:tagLst>
</file>

<file path=ppt/tags/tag44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227_1*l_h_a*1_2_1"/>
  <p:tag name="KSO_WM_TEMPLATE_CATEGORY" val="diagram"/>
  <p:tag name="KSO_WM_TEMPLATE_INDEX" val="2023322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TEXT_FILL_FORE_SCHEMECOLOR_INDEX" val="1"/>
  <p:tag name="KSO_WM_UNIT_TEXT_FILL_TYPE" val="1"/>
  <p:tag name="KSO_WM_UNIT_PRESET_TEXT" val="添加标题"/>
  <p:tag name="KSO_WM_DIAGRAM_MAX_ITEMCNT" val="4"/>
  <p:tag name="KSO_WM_DIAGRAM_MIN_ITEMCNT" val="4"/>
  <p:tag name="KSO_WM_DIAGRAM_VIRTUALLY_FRAME" val="{&quot;height&quot;:332.15,&quot;left&quot;:54.80924324095713,&quot;top&quot;:128.6,&quot;width&quot;:817.134033203125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44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3227_1*l_h_f*1_4_1"/>
  <p:tag name="KSO_WM_TEMPLATE_CATEGORY" val="diagram"/>
  <p:tag name="KSO_WM_TEMPLATE_INDEX" val="2023322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TEXT_FILL_FORE_SCHEMECOLOR_INDEX" val="1"/>
  <p:tag name="KSO_WM_UNIT_TEXT_FILL_TYPE" val="1"/>
  <p:tag name="KSO_WM_UNIT_PRESET_TEXT" val="单击此处输入您的项正文，文字是您思想的提炼，请尽量言简意赅的阐述观点"/>
  <p:tag name="KSO_WM_DIAGRAM_MAX_ITEMCNT" val="4"/>
  <p:tag name="KSO_WM_DIAGRAM_MIN_ITEMCNT" val="4"/>
  <p:tag name="KSO_WM_DIAGRAM_VIRTUALLY_FRAME" val="{&quot;height&quot;:332.15,&quot;left&quot;:54.80924324095713,&quot;top&quot;:128.6,&quot;width&quot;:817.134033203125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</p:tagLst>
</file>

<file path=ppt/tags/tag45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4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3227_1*l_h_a*1_4_1"/>
  <p:tag name="KSO_WM_TEMPLATE_CATEGORY" val="diagram"/>
  <p:tag name="KSO_WM_TEMPLATE_INDEX" val="2023322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TEXT_FILL_FORE_SCHEMECOLOR_INDEX" val="1"/>
  <p:tag name="KSO_WM_UNIT_TEXT_FILL_TYPE" val="1"/>
  <p:tag name="KSO_WM_UNIT_PRESET_TEXT" val="添加标题"/>
  <p:tag name="KSO_WM_DIAGRAM_MAX_ITEMCNT" val="4"/>
  <p:tag name="KSO_WM_DIAGRAM_MIN_ITEMCNT" val="4"/>
  <p:tag name="KSO_WM_DIAGRAM_VIRTUALLY_FRAME" val="{&quot;height&quot;:332.15,&quot;left&quot;:54.80924324095713,&quot;top&quot;:128.6,&quot;width&quot;:817.134033203125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451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VALUE" val="484*48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3227_1*l_h_d*1_3_1"/>
  <p:tag name="KSO_WM_TEMPLATE_CATEGORY" val="diagram"/>
  <p:tag name="KSO_WM_TEMPLATE_INDEX" val="20233227"/>
  <p:tag name="KSO_WM_UNIT_LAYERLEVEL" val="1_1_1"/>
  <p:tag name="KSO_WM_TAG_VERSION" val="3.0"/>
  <p:tag name="KSO_WM_DIAGRAM_MAX_ITEMCNT" val="4"/>
  <p:tag name="KSO_WM_DIAGRAM_MIN_ITEMCNT" val="4"/>
  <p:tag name="KSO_WM_DIAGRAM_VIRTUALLY_FRAME" val="{&quot;height&quot;:332.15,&quot;left&quot;:54.80924324095713,&quot;top&quot;:128.6,&quot;width&quot;:817.1340332031251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MH_PIC_SOURCE_TYPE" val="generate_slide_ai*VCG41N1315263268*gallery_gallery_ai_v2.0.6_ONLINE*772db3867004ea2e255d6ef4213aef75-slide-8"/>
</p:tagLst>
</file>

<file path=ppt/tags/tag452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VALUE" val="576*57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4_1"/>
  <p:tag name="KSO_WM_UNIT_ID" val="diagram20233227_1*l_h_d*1_4_1"/>
  <p:tag name="KSO_WM_TEMPLATE_CATEGORY" val="diagram"/>
  <p:tag name="KSO_WM_TEMPLATE_INDEX" val="20233227"/>
  <p:tag name="KSO_WM_UNIT_LAYERLEVEL" val="1_1_1"/>
  <p:tag name="KSO_WM_TAG_VERSION" val="3.0"/>
  <p:tag name="KSO_WM_DIAGRAM_MAX_ITEMCNT" val="4"/>
  <p:tag name="KSO_WM_DIAGRAM_MIN_ITEMCNT" val="4"/>
  <p:tag name="KSO_WM_DIAGRAM_VIRTUALLY_FRAME" val="{&quot;height&quot;:332.15,&quot;left&quot;:54.80924324095713,&quot;top&quot;:128.6,&quot;width&quot;:817.1340332031251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MH_PIC_SOURCE_TYPE" val="generate_slide_ai*VCG41N962152692*gallery_gallery_ai_v2.0.6_ONLINE*772db3867004ea2e255d6ef4213aef75-slide-8"/>
</p:tagLst>
</file>

<file path=ppt/tags/tag453.xml><?xml version="1.0" encoding="utf-8"?>
<p:tagLst xmlns:p="http://schemas.openxmlformats.org/presentationml/2006/main">
  <p:tag name="KSO_WM_SLIDE_ID" val="diagram20233227_1"/>
  <p:tag name="KSO_WM_TEMPLATE_SUBCATEGORY" val="0"/>
  <p:tag name="KSO_WM_TEMPLATE_MASTER_TYPE" val="0"/>
  <p:tag name="KSO_WM_TEMPLATE_COLOR_TYPE" val="0"/>
  <p:tag name="KSO_WM_SLIDE_ITEM_CNT" val="4"/>
  <p:tag name="KSO_WM_SLIDE_INDEX" val="1"/>
  <p:tag name="KSO_WM_TAG_VERSION" val="3.0"/>
  <p:tag name="KSO_WM_BEAUTIFY_FLAG" val="#wm#"/>
  <p:tag name="KSO_WM_TEMPLATE_CATEGORY" val="diagram"/>
  <p:tag name="KSO_WM_TEMPLATE_INDEX" val="20233227"/>
  <p:tag name="KSO_WM_SLIDE_LAYOUT" val="a_l"/>
  <p:tag name="KSO_WM_SLIDE_LAYOUT_CNT" val="1_1"/>
  <p:tag name="KSO_WM_SPECIAL_SOURCE" val="bdnull"/>
  <p:tag name="KSO_WM_SLIDE_TYPE" val="text"/>
  <p:tag name="KSO_WM_SLIDE_SIZE" val="817.13*332.15"/>
  <p:tag name="KSO_WM_SLIDE_POSITION" val="54.7968*128.6"/>
  <p:tag name="KSO_WM_ASSIST_SLIDE" val="1"/>
  <p:tag name="KSO_WM_SLIDE_SUBTYPE" val="diag"/>
  <p:tag name="KSO_WM_DIAGRAM_GROUP_CODE" val="l1-1"/>
  <p:tag name="KSO_WM_SLIDE_DIAGTYPE" val="l"/>
  <p:tag name="CP_OUTLINE_TITLE" val="主要功能之自有API识别"/>
  <p:tag name="CP_OUTLINE_TYPE" val="pt_text"/>
</p:tagLst>
</file>

<file path=ppt/tags/tag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3*l_h_i*1_1_2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5,&quot;pos&quot;:1,&quot;transparency&quot;:0.8999999761581421}],&quot;type&quot;:3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3*l_h_d*1_1_1"/>
  <p:tag name="KSO_WM_TEMPLATE_CATEGORY" val="diagram"/>
  <p:tag name="KSO_WM_TEMPLATE_INDEX" val="20233144"/>
  <p:tag name="KSO_WM_UNIT_LAYERLEVEL" val="1_1_1"/>
  <p:tag name="KSO_WM_TAG_VERSION" val="3.0"/>
  <p:tag name="KSO_WM_UNIT_TYPE" val="l_h_d"/>
  <p:tag name="KSO_WM_UNIT_INDEX" val="1_1_1"/>
  <p:tag name="KSO_WM_UNIT_VALUE" val="599*382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550000011920929},&quot;type&quot;:1},&quot;shadow&quot;:{&quot;brightness&quot;:-0.25,&quot;colorType&quot;:1,&quot;foreColorIndex&quot;:5,&quot;transparency&quot;:0.8799999952316284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PICTURE_SUBTYPE" val="b"/>
  <p:tag name="MH_PIC_SOURCE_TYPE" val="generate_slide_ai*VCG41N1402017770*gallery_gallery_ai_v2.0.6_ONLINE*772db3867004ea2e255d6ef4213aef75-slide-12"/>
</p:tagLst>
</file>

<file path=ppt/tags/tag45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144_3*l_h_f*1_1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文本具体内容，简明扼要地阐述您的观点。根据需要可酌情增减文字"/>
  <p:tag name="KSO_WM_UNIT_TEXT_FILL_FORE_SCHEMECOLOR_INDEX" val="1"/>
  <p:tag name="KSO_WM_UNIT_TEXT_FILL_TYPE" val="1"/>
  <p:tag name="KSO_WM_UNIT_TEXT_TYPE" val="1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LAYER_COUNT" val="1"/>
</p:tagLst>
</file>

<file path=ppt/tags/tag45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TEMPLATE_CATEGORY" val="diagram"/>
  <p:tag name="KSO_WM_TEMPLATE_INDEX" val="2023314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3144_3*l_h_a*1_1_1"/>
  <p:tag name="KSO_WM_UNIT_INDEX" val="1_1_1"/>
  <p:tag name="KSO_WM_DIAGRAM_GROUP_CODE" val="l1-1"/>
  <p:tag name="KSO_WM_UNIT_TEXT_TYPE" val="1"/>
  <p:tag name="KSO_WM_BEAUTIFY_FLAG" val="#wm#"/>
  <p:tag name="KSO_WM_DIAGRAM_VERSION" val="3"/>
  <p:tag name="KSO_WM_DIAGRAM_COLOR_TRICK" val="1"/>
  <p:tag name="KSO_WM_DIAGRAM_COLOR_TEXT_CAN_REMOVE" val="n"/>
  <p:tag name="KSO_WM_UNIT_PRESET_TEXT" val="单击添加标题"/>
  <p:tag name="KSO_WM_UNIT_TEXT_FILL_FORE_SCHEMECOLOR_INDEX" val="1"/>
  <p:tag name="KSO_WM_UNIT_TEXT_FILL_TYPE" val="1"/>
</p:tagLst>
</file>

<file path=ppt/tags/tag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3*l_h_i*1_1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0.7400000095367432}],&quot;type&quot;:2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3*l_h_i*1_2_2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5,&quot;pos&quot;:1,&quot;transparency&quot;:0.8999999761581421}],&quot;type&quot;:3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46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3*l_h_d*1_2_1"/>
  <p:tag name="KSO_WM_TEMPLATE_CATEGORY" val="diagram"/>
  <p:tag name="KSO_WM_TEMPLATE_INDEX" val="20233144"/>
  <p:tag name="KSO_WM_UNIT_LAYERLEVEL" val="1_1_1"/>
  <p:tag name="KSO_WM_TAG_VERSION" val="3.0"/>
  <p:tag name="KSO_WM_UNIT_TYPE" val="l_h_d"/>
  <p:tag name="KSO_WM_UNIT_INDEX" val="1_2_1"/>
  <p:tag name="KSO_WM_UNIT_VALUE" val="599*382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550000011920929},&quot;type&quot;:1},&quot;shadow&quot;:{&quot;brightness&quot;:-0.25,&quot;colorType&quot;:1,&quot;foreColorIndex&quot;:5,&quot;transparency&quot;:0.8799999952316284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PICTURE_SUBTYPE" val="b"/>
  <p:tag name="MH_PIC_SOURCE_TYPE" val="generate_slide_ai*VCG211271313257*gallery_gallery_ai_v2.0.6_ONLINE*772db3867004ea2e255d6ef4213aef75-slide-12"/>
</p:tagLst>
</file>

<file path=ppt/tags/tag46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144_3*l_h_f*1_2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文本具体内容，简明扼要地阐述您的观点。根据需要可酌情增减文字"/>
  <p:tag name="KSO_WM_UNIT_TEXT_FILL_FORE_SCHEMECOLOR_INDEX" val="1"/>
  <p:tag name="KSO_WM_UNIT_TEXT_FILL_TYPE" val="1"/>
  <p:tag name="KSO_WM_UNIT_TEXT_TYPE" val="1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LAYER_COUNT" val="1"/>
</p:tagLst>
</file>

<file path=ppt/tags/tag46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TEMPLATE_CATEGORY" val="diagram"/>
  <p:tag name="KSO_WM_TEMPLATE_INDEX" val="2023314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3144_3*l_h_a*1_2_1"/>
  <p:tag name="KSO_WM_UNIT_INDEX" val="1_2_1"/>
  <p:tag name="KSO_WM_DIAGRAM_GROUP_CODE" val="l1-1"/>
  <p:tag name="KSO_WM_UNIT_TEXT_TYPE" val="1"/>
  <p:tag name="KSO_WM_BEAUTIFY_FLAG" val="#wm#"/>
  <p:tag name="KSO_WM_DIAGRAM_VERSION" val="3"/>
  <p:tag name="KSO_WM_DIAGRAM_COLOR_TRICK" val="1"/>
  <p:tag name="KSO_WM_DIAGRAM_COLOR_TEXT_CAN_REMOVE" val="n"/>
  <p:tag name="KSO_WM_UNIT_PRESET_TEXT" val="单击添加标题"/>
  <p:tag name="KSO_WM_UNIT_TEXT_FILL_FORE_SCHEMECOLOR_INDEX" val="1"/>
  <p:tag name="KSO_WM_UNIT_TEXT_FILL_TYPE" val="1"/>
</p:tagLst>
</file>

<file path=ppt/tags/tag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3*l_h_i*1_2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0.7400000095367432}],&quot;type&quot;:2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3*l_h_i*1_3_2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5,&quot;pos&quot;:1,&quot;transparency&quot;:0.8999999761581421}],&quot;type&quot;:3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3*l_h_d*1_3_1"/>
  <p:tag name="KSO_WM_TEMPLATE_CATEGORY" val="diagram"/>
  <p:tag name="KSO_WM_TEMPLATE_INDEX" val="20233144"/>
  <p:tag name="KSO_WM_UNIT_LAYERLEVEL" val="1_1_1"/>
  <p:tag name="KSO_WM_TAG_VERSION" val="3.0"/>
  <p:tag name="KSO_WM_UNIT_TYPE" val="l_h_d"/>
  <p:tag name="KSO_WM_UNIT_INDEX" val="1_3_1"/>
  <p:tag name="KSO_WM_UNIT_VALUE" val="599*382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550000011920929},&quot;type&quot;:1},&quot;shadow&quot;:{&quot;brightness&quot;:-0.25,&quot;colorType&quot;:1,&quot;foreColorIndex&quot;:5,&quot;transparency&quot;:0.8799999952316284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PICTURE_SUBTYPE" val="b"/>
  <p:tag name="MH_PIC_SOURCE_TYPE" val="generate_slide_ai*VCG41N1494890953*gallery_gallery_ai_v2.0.6_ONLINE*772db3867004ea2e255d6ef4213aef75-slide-12"/>
</p:tagLst>
</file>

<file path=ppt/tags/tag46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144_3*l_h_f*1_3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文本具体内容，简明扼要地阐述您的观点。根据需要可酌情增减文字"/>
  <p:tag name="KSO_WM_UNIT_TEXT_FILL_FORE_SCHEMECOLOR_INDEX" val="1"/>
  <p:tag name="KSO_WM_UNIT_TEXT_FILL_TYPE" val="1"/>
  <p:tag name="KSO_WM_UNIT_TEXT_TYPE" val="1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LAYER_COUNT" val="1"/>
</p:tagLst>
</file>

<file path=ppt/tags/tag46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TEMPLATE_CATEGORY" val="diagram"/>
  <p:tag name="KSO_WM_TEMPLATE_INDEX" val="2023314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3144_3*l_h_a*1_3_1"/>
  <p:tag name="KSO_WM_UNIT_INDEX" val="1_3_1"/>
  <p:tag name="KSO_WM_DIAGRAM_GROUP_CODE" val="l1-1"/>
  <p:tag name="KSO_WM_UNIT_TEXT_TYPE" val="1"/>
  <p:tag name="KSO_WM_BEAUTIFY_FLAG" val="#wm#"/>
  <p:tag name="KSO_WM_DIAGRAM_VERSION" val="3"/>
  <p:tag name="KSO_WM_DIAGRAM_COLOR_TRICK" val="1"/>
  <p:tag name="KSO_WM_DIAGRAM_COLOR_TEXT_CAN_REMOVE" val="n"/>
  <p:tag name="KSO_WM_UNIT_PRESET_TEXT" val="单击添加标题"/>
  <p:tag name="KSO_WM_UNIT_TEXT_FILL_FORE_SCHEMECOLOR_INDEX" val="1"/>
  <p:tag name="KSO_WM_UNIT_TEXT_FILL_TYPE" val="1"/>
</p:tagLst>
</file>

<file path=ppt/tags/tag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3*l_h_i*1_3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0.7400000095367432}],&quot;type&quot;:2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3*l_h_i*1_4_2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UNIT_TYPE" val="l_h_i"/>
  <p:tag name="KSO_WM_UNIT_INDEX" val="1_4_2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5,&quot;pos&quot;:1,&quot;transparency&quot;:0.8999999761581421}],&quot;type&quot;:3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47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3*l_h_d*1_4_1"/>
  <p:tag name="KSO_WM_TEMPLATE_CATEGORY" val="diagram"/>
  <p:tag name="KSO_WM_TEMPLATE_INDEX" val="20233144"/>
  <p:tag name="KSO_WM_UNIT_LAYERLEVEL" val="1_1_1"/>
  <p:tag name="KSO_WM_TAG_VERSION" val="3.0"/>
  <p:tag name="KSO_WM_UNIT_TYPE" val="l_h_d"/>
  <p:tag name="KSO_WM_UNIT_INDEX" val="1_4_1"/>
  <p:tag name="KSO_WM_UNIT_VALUE" val="599*382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550000011920929},&quot;type&quot;:1},&quot;shadow&quot;:{&quot;brightness&quot;:-0.25,&quot;colorType&quot;:1,&quot;foreColorIndex&quot;:5,&quot;transparency&quot;:0.8799999952316284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PICTURE_SUBTYPE" val="b"/>
  <p:tag name="MH_PIC_SOURCE_TYPE" val="generate_slide_ai*VCG41N1756192257*gallery_gallery_ai_v2.0.6_ONLINE*772db3867004ea2e255d6ef4213aef75-slide-12"/>
</p:tagLst>
</file>

<file path=ppt/tags/tag47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3144_3*l_h_f*1_4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文本具体内容，简明扼要地阐述您的观点。根据需要可酌情增减文字"/>
  <p:tag name="KSO_WM_UNIT_TEXT_FILL_FORE_SCHEMECOLOR_INDEX" val="1"/>
  <p:tag name="KSO_WM_UNIT_TEXT_FILL_TYPE" val="1"/>
  <p:tag name="KSO_WM_UNIT_TEXT_TYPE" val="1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LAYER_COUNT" val="1"/>
</p:tagLst>
</file>

<file path=ppt/tags/tag47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TEMPLATE_CATEGORY" val="diagram"/>
  <p:tag name="KSO_WM_TEMPLATE_INDEX" val="2023314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3144_3*l_h_a*1_4_1"/>
  <p:tag name="KSO_WM_UNIT_INDEX" val="1_4_1"/>
  <p:tag name="KSO_WM_DIAGRAM_GROUP_CODE" val="l1-1"/>
  <p:tag name="KSO_WM_UNIT_TEXT_TYPE" val="1"/>
  <p:tag name="KSO_WM_BEAUTIFY_FLAG" val="#wm#"/>
  <p:tag name="KSO_WM_DIAGRAM_VERSION" val="3"/>
  <p:tag name="KSO_WM_DIAGRAM_COLOR_TRICK" val="1"/>
  <p:tag name="KSO_WM_DIAGRAM_COLOR_TEXT_CAN_REMOVE" val="n"/>
  <p:tag name="KSO_WM_UNIT_PRESET_TEXT" val="单击添加标题"/>
  <p:tag name="KSO_WM_UNIT_TEXT_FILL_FORE_SCHEMECOLOR_INDEX" val="1"/>
  <p:tag name="KSO_WM_UNIT_TEXT_FILL_TYPE" val="1"/>
</p:tagLst>
</file>

<file path=ppt/tags/tag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3*l_h_i*1_4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UNIT_TYPE" val="l_h_i"/>
  <p:tag name="KSO_WM_UNIT_INDEX" val="1_4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0.7400000095367432}],&quot;type&quot;:2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474.xml><?xml version="1.0" encoding="utf-8"?>
<p:tagLst xmlns:p="http://schemas.openxmlformats.org/presentationml/2006/main">
  <p:tag name="KSO_WM_SLIDE_ID" val="diagram20233144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TAG_VERSION" val="3.0"/>
  <p:tag name="KSO_WM_BEAUTIFY_FLAG" val="#wm#"/>
  <p:tag name="KSO_WM_TEMPLATE_CATEGORY" val="diagram"/>
  <p:tag name="KSO_WM_TEMPLATE_INDEX" val="20233144"/>
  <p:tag name="KSO_WM_SLIDE_TYPE" val="text"/>
  <p:tag name="KSO_WM_SLIDE_SUBTYPE" val="diag"/>
  <p:tag name="KSO_WM_SLIDE_SIZE" val="850.1*366.5"/>
  <p:tag name="KSO_WM_SLIDE_POSITION" val="54.9*125.9"/>
  <p:tag name="KSO_WM_SLIDE_LAYOUT" val="a_l"/>
  <p:tag name="KSO_WM_SLIDE_LAYOUT_CNT" val="1_1"/>
  <p:tag name="KSO_WM_SPECIAL_SOURCE" val="bdnull"/>
  <p:tag name="KSO_WM_DIAGRAM_GROUP_CODE" val="l1-1"/>
  <p:tag name="KSO_WM_SLIDE_DIAGTYPE" val="l"/>
  <p:tag name="CP_OUTLINE_TITLE" val="主要功能之人机交互问答"/>
  <p:tag name="CP_OUTLINE_TYPE" val="pt_text"/>
</p:tagLst>
</file>

<file path=ppt/tags/tag47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1647_1*i*1"/>
  <p:tag name="KSO_WM_TEMPLATE_CATEGORY" val="custom"/>
  <p:tag name="KSO_WM_TEMPLATE_INDEX" val="20231647"/>
  <p:tag name="KSO_WM_UNIT_LAYERLEVEL" val="1"/>
  <p:tag name="KSO_WM_TAG_VERSION" val="3.0"/>
  <p:tag name="KSO_WM_UNIT_SHADOW_SCHEMECOLOR_INDEX" val="5"/>
  <p:tag name="KSO_WM_UNIT_TEXT_FILL_FORE_SCHEMECOLOR_INDEX" val="13"/>
  <p:tag name="KSO_WM_UNIT_TEXT_FILL_TYPE" val="1"/>
  <p:tag name="KSO_WM_UNIT_USESOURCEFORMAT_APPLY" val="1"/>
</p:tagLst>
</file>

<file path=ppt/tags/tag47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76_3*l_h_f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41.05007874015746,&quot;left&quot;:77.35,&quot;top&quot;:121.85,&quot;width&quot;:806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"/>
  <p:tag name="KSO_WM_UNIT_TEXT_TYPE" val="1"/>
  <p:tag name="KSO_WM_UNIT_USESOURCEFORMAT_APPLY" val="1"/>
</p:tagLst>
</file>

<file path=ppt/tags/tag47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76_3*l_h_a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41.05007874015746,&quot;left&quot;:77.35,&quot;top&quot;:121.85,&quot;width&quot;:806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47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2476_3*l_h_f*1_3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41.05007874015746,&quot;left&quot;:77.35,&quot;top&quot;:121.85,&quot;width&quot;:806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"/>
  <p:tag name="KSO_WM_UNIT_TEXT_TYPE" val="1"/>
  <p:tag name="KSO_WM_UNIT_USESOURCEFORMAT_APPLY" val="1"/>
</p:tagLst>
</file>

<file path=ppt/tags/tag47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2476_3*l_h_a*1_3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41.05007874015746,&quot;left&quot;:77.35,&quot;top&quot;:121.85,&quot;width&quot;:806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48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8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76_3*l_h_f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41.05007874015746,&quot;left&quot;:77.35,&quot;top&quot;:121.85,&quot;width&quot;:806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"/>
  <p:tag name="KSO_WM_UNIT_TEXT_TYPE" val="1"/>
  <p:tag name="KSO_WM_UNIT_USESOURCEFORMAT_APPLY" val="1"/>
</p:tagLst>
</file>

<file path=ppt/tags/tag48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6_3*l_h_a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41.05007874015746,&quot;left&quot;:77.35,&quot;top&quot;:121.85,&quot;width&quot;:806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482.xml><?xml version="1.0" encoding="utf-8"?>
<p:tagLst xmlns:p="http://schemas.openxmlformats.org/presentationml/2006/main">
  <p:tag name="KSO_WM_DIAGRAM_VIRTUALLY_FRAME" val="{&quot;height&quot;:293.1702362204725,&quot;left&quot;:29.75,&quot;top&quot;:231.87976377952754,&quot;width&quot;:850.65}"/>
</p:tagLst>
</file>

<file path=ppt/tags/tag48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1973_2*l_h_i*1_1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293.1702362204725,&quot;left&quot;:29.75,&quot;top&quot;:231.87976377952754,&quot;width&quot;:850.6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DIAGRAM_USE_COLOR_VALUE" val="{&quot;color_scheme&quot;:1,&quot;color_type&quot;:1,&quot;theme_color_indexes&quot;:[5,6,5,6,5,6]}"/>
</p:tagLst>
</file>

<file path=ppt/tags/tag48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973_2*l_h_f*1_1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293.1702362204725,&quot;left&quot;:29.75,&quot;top&quot;:231.87976377952754,&quot;width&quot;:850.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52"/>
  <p:tag name="KSO_WM_UNIT_TEXT_TYPE" val="1"/>
  <p:tag name="KSO_WM_UNIT_PRESET_TEXT" val="单击此处添加文本具体内容，简明扼要地阐述您的观点。根据需要可酌情增减文字，单击此处添加文本具体内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8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1973_2*l_h_i*1_1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293.1702362204725,&quot;left&quot;:29.75,&quot;top&quot;:231.87976377952754,&quot;width&quot;:850.6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8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973_2*l_h_i*1_1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293.1702362204725,&quot;left&quot;:29.75,&quot;top&quot;:231.87976377952754,&quot;width&quot;:850.6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DIAGRAM_USE_COLOR_VALUE" val="{&quot;color_scheme&quot;:1,&quot;color_type&quot;:1,&quot;theme_color_indexes&quot;:[5,6,5,6,5,6]}"/>
</p:tagLst>
</file>

<file path=ppt/tags/tag48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973_2*l_h_f*1_1_1"/>
  <p:tag name="KSO_WM_TEMPLATE_CATEGORY" val="diagram"/>
  <p:tag name="KSO_WM_TEMPLATE_INDEX" val="20231973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293.1702362204725,&quot;left&quot;:67.5,&quot;top&quot;:231.87976377952754,&quot;width&quot;:812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52"/>
  <p:tag name="KSO_WM_UNIT_TEXT_TYPE" val="1"/>
  <p:tag name="KSO_WM_UNIT_PRESET_TEXT" val="单击此处添加文本具体内容，简明扼要地阐述您的观点。根据需要可酌情增减文字，单击此处添加文本具体内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88.xml><?xml version="1.0" encoding="utf-8"?>
<p:tagLst xmlns:p="http://schemas.openxmlformats.org/presentationml/2006/main">
  <p:tag name="KSO_WM_DIAGRAM_VIRTUALLY_FRAME" val="{&quot;height&quot;:293.1702362204725,&quot;left&quot;:35,&quot;top&quot;:231.87976377952754,&quot;width&quot;:845.4}"/>
</p:tagLst>
</file>

<file path=ppt/tags/tag48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1973_2*l_h_i*1_1_3"/>
  <p:tag name="KSO_WM_TEMPLATE_CATEGORY" val="diagram"/>
  <p:tag name="KSO_WM_TEMPLATE_INDEX" val="20231973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293.1702362204725,&quot;left&quot;:35,&quot;top&quot;:231.87976377952754,&quot;width&quot;:845.4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DIAGRAM_USE_COLOR_VALUE" val="{&quot;color_scheme&quot;:1,&quot;color_type&quot;:1,&quot;theme_color_indexes&quot;:[5,6,5,6,5,6]}"/>
</p:tagLst>
</file>

<file path=ppt/tags/tag49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9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973_2*l_h_f*1_1_1"/>
  <p:tag name="KSO_WM_TEMPLATE_CATEGORY" val="diagram"/>
  <p:tag name="KSO_WM_TEMPLATE_INDEX" val="20231973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293.1702362204725,&quot;left&quot;:35,&quot;top&quot;:231.87976377952754,&quot;width&quot;:845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52"/>
  <p:tag name="KSO_WM_UNIT_TEXT_TYPE" val="1"/>
  <p:tag name="KSO_WM_UNIT_PRESET_TEXT" val="单击此处添加文本具体内容，简明扼要地阐述您的观点。根据需要可酌情增减文字，单击此处添加文本具体内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9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1973_2*l_h_i*1_1_1"/>
  <p:tag name="KSO_WM_TEMPLATE_CATEGORY" val="diagram"/>
  <p:tag name="KSO_WM_TEMPLATE_INDEX" val="20231973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293.1702362204725,&quot;left&quot;:35,&quot;top&quot;:231.87976377952754,&quot;width&quot;:845.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9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973_2*l_h_a*1_1_1"/>
  <p:tag name="KSO_WM_TEMPLATE_CATEGORY" val="diagram"/>
  <p:tag name="KSO_WM_TEMPLATE_INDEX" val="20231973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293.1702362204725,&quot;left&quot;:35,&quot;top&quot;:231.87976377952754,&quot;width&quot;:845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0"/>
  <p:tag name="KSO_WM_UNIT_TEXT_TYPE" val="1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9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973_2*l_h_i*1_1_2"/>
  <p:tag name="KSO_WM_TEMPLATE_CATEGORY" val="diagram"/>
  <p:tag name="KSO_WM_TEMPLATE_INDEX" val="20231973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293.1702362204725,&quot;left&quot;:35,&quot;top&quot;:231.87976377952754,&quot;width&quot;:845.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DIAGRAM_USE_COLOR_VALUE" val="{&quot;color_scheme&quot;:1,&quot;color_type&quot;:1,&quot;theme_color_indexes&quot;:[5,6,5,6,5,6]}"/>
</p:tagLst>
</file>

<file path=ppt/tags/tag494.xml><?xml version="1.0" encoding="utf-8"?>
<p:tagLst xmlns:p="http://schemas.openxmlformats.org/presentationml/2006/main">
  <p:tag name="KSO_WM_DIAGRAM_VIRTUALLY_FRAME" val="{&quot;height&quot;:293.1702362204725,&quot;left&quot;:35,&quot;top&quot;:231.87976377952754,&quot;width&quot;:845.4}"/>
</p:tagLst>
</file>

<file path=ppt/tags/tag49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1973_2*l_h_i*1_1_3"/>
  <p:tag name="KSO_WM_TEMPLATE_CATEGORY" val="diagram"/>
  <p:tag name="KSO_WM_TEMPLATE_INDEX" val="20231973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293.1702362204725,&quot;left&quot;:35,&quot;top&quot;:231.87976377952754,&quot;width&quot;:845.4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DIAGRAM_USE_COLOR_VALUE" val="{&quot;color_scheme&quot;:1,&quot;color_type&quot;:1,&quot;theme_color_indexes&quot;:[5,6,5,6,5,6]}"/>
</p:tagLst>
</file>

<file path=ppt/tags/tag49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973_2*l_h_f*1_1_1"/>
  <p:tag name="KSO_WM_TEMPLATE_CATEGORY" val="diagram"/>
  <p:tag name="KSO_WM_TEMPLATE_INDEX" val="20231973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293.1702362204725,&quot;left&quot;:35,&quot;top&quot;:231.87976377952754,&quot;width&quot;:845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52"/>
  <p:tag name="KSO_WM_UNIT_TEXT_TYPE" val="1"/>
  <p:tag name="KSO_WM_UNIT_PRESET_TEXT" val="单击此处添加文本具体内容，简明扼要地阐述您的观点。根据需要可酌情增减文字，单击此处添加文本具体内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9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1973_2*l_h_i*1_1_1"/>
  <p:tag name="KSO_WM_TEMPLATE_CATEGORY" val="diagram"/>
  <p:tag name="KSO_WM_TEMPLATE_INDEX" val="20231973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293.1702362204725,&quot;left&quot;:35,&quot;top&quot;:231.87976377952754,&quot;width&quot;:845.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9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973_2*l_h_a*1_1_1"/>
  <p:tag name="KSO_WM_TEMPLATE_CATEGORY" val="diagram"/>
  <p:tag name="KSO_WM_TEMPLATE_INDEX" val="20231973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293.1702362204725,&quot;left&quot;:35,&quot;top&quot;:231.87976377952754,&quot;width&quot;:845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0"/>
  <p:tag name="KSO_WM_UNIT_TEXT_TYPE" val="1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9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973_2*l_h_i*1_1_2"/>
  <p:tag name="KSO_WM_TEMPLATE_CATEGORY" val="diagram"/>
  <p:tag name="KSO_WM_TEMPLATE_INDEX" val="20231973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293.1702362204725,&quot;left&quot;:35,&quot;top&quot;:231.87976377952754,&quot;width&quot;:845.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DIAGRAM_USE_COLOR_VALUE" val="{&quot;color_scheme&quot;:1,&quot;color_type&quot;:1,&quot;theme_color_indexes&quot;:[5,6,5,6,5,6]}"/>
</p:tagLst>
</file>

<file path=ppt/tags/tag5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50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973_2*l_h_f*1_1_1"/>
  <p:tag name="KSO_WM_TEMPLATE_CATEGORY" val="diagram"/>
  <p:tag name="KSO_WM_TEMPLATE_INDEX" val="20231973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293.1702362204725,&quot;left&quot;:67.5,&quot;top&quot;:231.87976377952754,&quot;width&quot;:812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52"/>
  <p:tag name="KSO_WM_UNIT_TEXT_TYPE" val="1"/>
  <p:tag name="KSO_WM_UNIT_PRESET_TEXT" val="单击此处添加文本具体内容，简明扼要地阐述您的观点。根据需要可酌情增减文字，单击此处添加文本具体内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50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973_2*l_h_f*1_1_1"/>
  <p:tag name="KSO_WM_TEMPLATE_CATEGORY" val="diagram"/>
  <p:tag name="KSO_WM_TEMPLATE_INDEX" val="20231973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293.1702362204725,&quot;left&quot;:35,&quot;top&quot;:231.87976377952754,&quot;width&quot;:845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52"/>
  <p:tag name="KSO_WM_UNIT_TEXT_TYPE" val="1"/>
  <p:tag name="KSO_WM_UNIT_PRESET_TEXT" val="单击此处添加文本具体内容，简明扼要地阐述您的观点。根据需要可酌情增减文字，单击此处添加文本具体内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502.xml><?xml version="1.0" encoding="utf-8"?>
<p:tagLst xmlns:p="http://schemas.openxmlformats.org/presentationml/2006/main">
  <p:tag name="KSO_WM_SLIDE_ID" val="custom20231647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TAG_VERSION" val="3.0"/>
  <p:tag name="KSO_WM_BEAUTIFY_FLAG" val="#wm#"/>
  <p:tag name="KSO_WM_TEMPLATE_CATEGORY" val="custom"/>
  <p:tag name="KSO_WM_TEMPLATE_INDEX" val="20231647"/>
  <p:tag name="KSO_WM_SLIDE_TYPE" val="text"/>
  <p:tag name="KSO_WM_SLIDE_SUBTYPE" val="diag"/>
  <p:tag name="KSO_WM_SLIDE_SIZE" val="746*95.95"/>
  <p:tag name="KSO_WM_SLIDE_POSITION" val="105.95*180.825"/>
  <p:tag name="KSO_WM_SLIDE_LAYOUT" val="a_β_l"/>
  <p:tag name="KSO_WM_SLIDE_LAYOUT_CNT" val="1_1_1"/>
  <p:tag name="KSO_WM_SPECIAL_SOURCE" val="bdnull"/>
  <p:tag name="KSO_WM_DIAGRAM_GROUP_CODE" val="l1-1"/>
  <p:tag name="KSO_WM_SLIDE_DIAGTYPE" val="l"/>
  <p:tag name="resource_record_key" val="{&quot;65&quot;:[20236353],&quot;70&quot;:[3323870,3330158,3321480]}"/>
</p:tagLst>
</file>

<file path=ppt/tags/tag50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20_3*q_h_i*1_3_4"/>
  <p:tag name="KSO_WM_TEMPLATE_CATEGORY" val="diagram"/>
  <p:tag name="KSO_WM_TEMPLATE_INDEX" val="20230320"/>
  <p:tag name="KSO_WM_UNIT_LAYERLEVEL" val="1_1_1"/>
  <p:tag name="KSO_WM_TAG_VERSION" val="3.0"/>
  <p:tag name="KSO_WM_DIAGRAM_GROUP_CODE" val="q1-1"/>
  <p:tag name="KSO_WM_UNIT_TYPE" val="q_h_i"/>
  <p:tag name="KSO_WM_UNIT_INDEX" val="1_3_4"/>
  <p:tag name="KSO_WM_DIAGRAM_MAX_ITEMCNT" val="4"/>
  <p:tag name="KSO_WM_DIAGRAM_MIN_ITEMCNT" val="2"/>
  <p:tag name="KSO_WM_DIAGRAM_VIRTUALLY_FRAME" val="{&quot;height&quot;:311.44748031496067,&quot;left&quot;:54.84998779296875,&quot;top&quot;:146.07629921259843,&quot;width&quot;:850.4000244140625}"/>
  <p:tag name="KSO_WM_DIAGRAM_COLOR_MATCH_VALUE" val="{&quot;shape&quot;:{&quot;fill&quot;:{&quot;gradient&quot;:[{&quot;brightness&quot;:0,&quot;colorType&quot;:1,&quot;foreColorIndex&quot;:7,&quot;pos&quot;:0,&quot;transparency&quot;:0},{&quot;brightness&quot;:0.5799999833106995,&quot;colorType&quot;:1,&quot;foreColorIndex&quot;:7,&quot;pos&quot;:1,&quot;transparency&quot;:0}],&quot;type&quot;:3},&quot;glow&quot;:{&quot;colorType&quot;:0},&quot;line&quot;:{&quot;type&quot;:0},&quot;shadow&quot;:{&quot;brightness&quot;:0,&quot;colorType&quot;:1,&quot;foreColorIndex&quot;:7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4"/>
  <p:tag name="KSO_WM_DIAGRAM_COLOR_TEXT_CAN_REMOVE" val="n"/>
  <p:tag name="KSO_WM_UNIT_FILL_TYPE" val="3"/>
  <p:tag name="KSO_WM_DIAGRAM_USE_COLOR_VALUE" val="{&quot;color_scheme&quot;:1,&quot;color_type&quot;:1,&quot;theme_color_indexes&quot;:[5,6,5,6,5,6]}"/>
</p:tagLst>
</file>

<file path=ppt/tags/tag50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20_3*q_h_i*1_2_4"/>
  <p:tag name="KSO_WM_TEMPLATE_CATEGORY" val="diagram"/>
  <p:tag name="KSO_WM_TEMPLATE_INDEX" val="20230320"/>
  <p:tag name="KSO_WM_UNIT_LAYERLEVEL" val="1_1_1"/>
  <p:tag name="KSO_WM_TAG_VERSION" val="3.0"/>
  <p:tag name="KSO_WM_DIAGRAM_GROUP_CODE" val="q1-1"/>
  <p:tag name="KSO_WM_UNIT_TYPE" val="q_h_i"/>
  <p:tag name="KSO_WM_UNIT_INDEX" val="1_2_4"/>
  <p:tag name="KSO_WM_DIAGRAM_MAX_ITEMCNT" val="4"/>
  <p:tag name="KSO_WM_DIAGRAM_MIN_ITEMCNT" val="2"/>
  <p:tag name="KSO_WM_DIAGRAM_VIRTUALLY_FRAME" val="{&quot;height&quot;:311.44748031496067,&quot;left&quot;:54.84998779296875,&quot;top&quot;:146.07629921259843,&quot;width&quot;:850.4000244140625}"/>
  <p:tag name="KSO_WM_DIAGRAM_COLOR_MATCH_VALUE" val="{&quot;shape&quot;:{&quot;fill&quot;:{&quot;gradient&quot;:[{&quot;brightness&quot;:0.5,&quot;colorType&quot;:1,&quot;foreColorIndex&quot;:6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brightness&quot;:0,&quot;colorType&quot;:1,&quot;foreColorIndex&quot;:6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4"/>
  <p:tag name="KSO_WM_DIAGRAM_COLOR_TEXT_CAN_REMOVE" val="n"/>
  <p:tag name="KSO_WM_UNIT_FILL_TYPE" val="3"/>
  <p:tag name="KSO_WM_DIAGRAM_USE_COLOR_VALUE" val="{&quot;color_scheme&quot;:1,&quot;color_type&quot;:1,&quot;theme_color_indexes&quot;:[5,6,5,6,5,6]}"/>
</p:tagLst>
</file>

<file path=ppt/tags/tag50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20_3*q_h_i*1_4_4"/>
  <p:tag name="KSO_WM_TEMPLATE_CATEGORY" val="diagram"/>
  <p:tag name="KSO_WM_TEMPLATE_INDEX" val="20230320"/>
  <p:tag name="KSO_WM_UNIT_LAYERLEVEL" val="1_1_1"/>
  <p:tag name="KSO_WM_TAG_VERSION" val="3.0"/>
  <p:tag name="KSO_WM_DIAGRAM_GROUP_CODE" val="q1-1"/>
  <p:tag name="KSO_WM_UNIT_TYPE" val="q_h_i"/>
  <p:tag name="KSO_WM_UNIT_INDEX" val="1_4_4"/>
  <p:tag name="KSO_WM_DIAGRAM_MAX_ITEMCNT" val="4"/>
  <p:tag name="KSO_WM_DIAGRAM_MIN_ITEMCNT" val="2"/>
  <p:tag name="KSO_WM_DIAGRAM_VIRTUALLY_FRAME" val="{&quot;height&quot;:311.44748031496067,&quot;left&quot;:54.84998779296875,&quot;top&quot;:146.07629921259843,&quot;width&quot;:850.4000244140625}"/>
  <p:tag name="KSO_WM_DIAGRAM_COLOR_MATCH_VALUE" val="{&quot;shape&quot;:{&quot;fill&quot;:{&quot;gradient&quot;:[{&quot;brightness&quot;:0,&quot;colorType&quot;:1,&quot;foreColorIndex&quot;:8,&quot;pos&quot;:0,&quot;transparency&quot;:0},{&quot;brightness&quot;:0.4000000059604645,&quot;colorType&quot;:1,&quot;foreColorIndex&quot;:8,&quot;pos&quot;:1,&quot;transparency&quot;:0}],&quot;type&quot;:3},&quot;glow&quot;:{&quot;colorType&quot;:0},&quot;line&quot;:{&quot;type&quot;:0},&quot;shadow&quot;:{&quot;brightness&quot;:0,&quot;colorType&quot;:1,&quot;foreColorIndex&quot;:8,&quot;transparency&quot;:0.7300000190734863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4"/>
  <p:tag name="KSO_WM_DIAGRAM_COLOR_TEXT_CAN_REMOVE" val="n"/>
  <p:tag name="KSO_WM_UNIT_FILL_TYPE" val="3"/>
  <p:tag name="KSO_WM_DIAGRAM_USE_COLOR_VALUE" val="{&quot;color_scheme&quot;:1,&quot;color_type&quot;:1,&quot;theme_color_indexes&quot;:[5,6,5,6,5,6]}"/>
</p:tagLst>
</file>

<file path=ppt/tags/tag50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20_3*q_h_i*1_1_4"/>
  <p:tag name="KSO_WM_TEMPLATE_CATEGORY" val="diagram"/>
  <p:tag name="KSO_WM_TEMPLATE_INDEX" val="20230320"/>
  <p:tag name="KSO_WM_UNIT_LAYERLEVEL" val="1_1_1"/>
  <p:tag name="KSO_WM_TAG_VERSION" val="3.0"/>
  <p:tag name="KSO_WM_DIAGRAM_GROUP_CODE" val="q1-1"/>
  <p:tag name="KSO_WM_UNIT_TYPE" val="q_h_i"/>
  <p:tag name="KSO_WM_UNIT_INDEX" val="1_1_4"/>
  <p:tag name="KSO_WM_DIAGRAM_MAX_ITEMCNT" val="4"/>
  <p:tag name="KSO_WM_DIAGRAM_MIN_ITEMCNT" val="2"/>
  <p:tag name="KSO_WM_DIAGRAM_VIRTUALLY_FRAME" val="{&quot;height&quot;:311.44748031496067,&quot;left&quot;:54.84998779296875,&quot;top&quot;:146.07629921259843,&quot;width&quot;:850.4000244140625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4"/>
  <p:tag name="KSO_WM_DIAGRAM_COLOR_TEXT_CAN_REMOVE" val="n"/>
  <p:tag name="KSO_WM_UNIT_FILL_TYPE" val="3"/>
  <p:tag name="KSO_WM_DIAGRAM_USE_COLOR_VALUE" val="{&quot;color_scheme&quot;:1,&quot;color_type&quot;:1,&quot;theme_color_indexes&quot;:[5,6,5,6,5,6]}"/>
</p:tagLst>
</file>

<file path=ppt/tags/tag50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20_3*q_h_i*1_1_3"/>
  <p:tag name="KSO_WM_TEMPLATE_CATEGORY" val="diagram"/>
  <p:tag name="KSO_WM_TEMPLATE_INDEX" val="20230320"/>
  <p:tag name="KSO_WM_UNIT_LAYERLEVEL" val="1_1_1"/>
  <p:tag name="KSO_WM_TAG_VERSION" val="3.0"/>
  <p:tag name="KSO_WM_DIAGRAM_GROUP_CODE" val="q1-1"/>
  <p:tag name="KSO_WM_UNIT_TYPE" val="q_h_i"/>
  <p:tag name="KSO_WM_UNIT_INDEX" val="1_1_3"/>
  <p:tag name="KSO_WM_DIAGRAM_MAX_ITEMCNT" val="4"/>
  <p:tag name="KSO_WM_DIAGRAM_MIN_ITEMCNT" val="2"/>
  <p:tag name="KSO_WM_DIAGRAM_VIRTUALLY_FRAME" val="{&quot;height&quot;:311.44748031496067,&quot;left&quot;:54.84998779296875,&quot;top&quot;:146.07629921259843,&quot;width&quot;:850.4000244140625}"/>
  <p:tag name="KSO_WM_DIAGRAM_COLOR_MATCH_VALUE" val="{&quot;shape&quot;:{&quot;fill&quot;:{&quot;gradient&quot;:[{&quot;brightness&quot;:0.44999998807907104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4"/>
  <p:tag name="KSO_WM_DIAGRAM_COLOR_TEXT_CAN_REMOVE" val="n"/>
  <p:tag name="KSO_WM_UNIT_FILL_TYPE" val="3"/>
  <p:tag name="KSO_WM_DIAGRAM_USE_COLOR_VALUE" val="{&quot;color_scheme&quot;:1,&quot;color_type&quot;:1,&quot;theme_color_indexes&quot;:[5,6,5,6,5,6]}"/>
</p:tagLst>
</file>

<file path=ppt/tags/tag50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20_3*q_h_i*1_4_3"/>
  <p:tag name="KSO_WM_TEMPLATE_CATEGORY" val="diagram"/>
  <p:tag name="KSO_WM_TEMPLATE_INDEX" val="20230320"/>
  <p:tag name="KSO_WM_UNIT_LAYERLEVEL" val="1_1_1"/>
  <p:tag name="KSO_WM_TAG_VERSION" val="3.0"/>
  <p:tag name="KSO_WM_DIAGRAM_GROUP_CODE" val="q1-1"/>
  <p:tag name="KSO_WM_UNIT_TYPE" val="q_h_i"/>
  <p:tag name="KSO_WM_UNIT_INDEX" val="1_4_3"/>
  <p:tag name="KSO_WM_DIAGRAM_MAX_ITEMCNT" val="4"/>
  <p:tag name="KSO_WM_DIAGRAM_MIN_ITEMCNT" val="2"/>
  <p:tag name="KSO_WM_DIAGRAM_VIRTUALLY_FRAME" val="{&quot;height&quot;:311.44748031496067,&quot;left&quot;:54.84998779296875,&quot;top&quot;:146.07629921259843,&quot;width&quot;:850.4000244140625}"/>
  <p:tag name="KSO_WM_DIAGRAM_COLOR_MATCH_VALUE" val="{&quot;shape&quot;:{&quot;fill&quot;:{&quot;gradient&quot;:[{&quot;brightness&quot;:0.10000000149011612,&quot;colorType&quot;:1,&quot;foreColorIndex&quot;:8,&quot;pos&quot;:0,&quot;transparency&quot;:0},{&quot;brightness&quot;:0.44999998807907104,&quot;colorType&quot;:1,&quot;foreColorIndex&quot;:8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4"/>
  <p:tag name="KSO_WM_DIAGRAM_COLOR_TEXT_CAN_REMOVE" val="n"/>
  <p:tag name="KSO_WM_UNIT_FILL_TYPE" val="3"/>
  <p:tag name="KSO_WM_DIAGRAM_USE_COLOR_VALUE" val="{&quot;color_scheme&quot;:1,&quot;color_type&quot;:1,&quot;theme_color_indexes&quot;:[5,6,5,6,5,6]}"/>
</p:tagLst>
</file>

<file path=ppt/tags/tag50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20_3*q_h_i*1_3_3"/>
  <p:tag name="KSO_WM_TEMPLATE_CATEGORY" val="diagram"/>
  <p:tag name="KSO_WM_TEMPLATE_INDEX" val="20230320"/>
  <p:tag name="KSO_WM_UNIT_LAYERLEVEL" val="1_1_1"/>
  <p:tag name="KSO_WM_TAG_VERSION" val="3.0"/>
  <p:tag name="KSO_WM_DIAGRAM_GROUP_CODE" val="q1-1"/>
  <p:tag name="KSO_WM_UNIT_TYPE" val="q_h_i"/>
  <p:tag name="KSO_WM_UNIT_INDEX" val="1_3_3"/>
  <p:tag name="KSO_WM_DIAGRAM_MAX_ITEMCNT" val="4"/>
  <p:tag name="KSO_WM_DIAGRAM_MIN_ITEMCNT" val="2"/>
  <p:tag name="KSO_WM_DIAGRAM_VIRTUALLY_FRAME" val="{&quot;height&quot;:311.44748031496067,&quot;left&quot;:54.84998779296875,&quot;top&quot;:146.07629921259843,&quot;width&quot;:850.4000244140625}"/>
  <p:tag name="KSO_WM_DIAGRAM_COLOR_MATCH_VALUE" val="{&quot;shape&quot;:{&quot;fill&quot;:{&quot;gradient&quot;:[{&quot;brightness&quot;:0,&quot;colorType&quot;:1,&quot;foreColorIndex&quot;:7,&quot;pos&quot;:0,&quot;transparency&quot;:0},{&quot;brightness&quot;:0.6000000238418579,&quot;colorType&quot;:1,&quot;foreColorIndex&quot;:7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4"/>
  <p:tag name="KSO_WM_DIAGRAM_COLOR_TEXT_CAN_REMOVE" val="n"/>
  <p:tag name="KSO_WM_UNIT_FILL_TYPE" val="3"/>
  <p:tag name="KSO_WM_DIAGRAM_USE_COLOR_VALUE" val="{&quot;color_scheme&quot;:1,&quot;color_type&quot;:1,&quot;theme_color_indexes&quot;:[5,6,5,6,5,6]}"/>
</p:tagLst>
</file>

<file path=ppt/tags/tag5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51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20_3*q_h_i*1_2_3"/>
  <p:tag name="KSO_WM_TEMPLATE_CATEGORY" val="diagram"/>
  <p:tag name="KSO_WM_TEMPLATE_INDEX" val="20230320"/>
  <p:tag name="KSO_WM_UNIT_LAYERLEVEL" val="1_1_1"/>
  <p:tag name="KSO_WM_TAG_VERSION" val="3.0"/>
  <p:tag name="KSO_WM_DIAGRAM_GROUP_CODE" val="q1-1"/>
  <p:tag name="KSO_WM_UNIT_TYPE" val="q_h_i"/>
  <p:tag name="KSO_WM_UNIT_INDEX" val="1_2_3"/>
  <p:tag name="KSO_WM_DIAGRAM_MAX_ITEMCNT" val="4"/>
  <p:tag name="KSO_WM_DIAGRAM_MIN_ITEMCNT" val="2"/>
  <p:tag name="KSO_WM_DIAGRAM_VIRTUALLY_FRAME" val="{&quot;height&quot;:311.44748031496067,&quot;left&quot;:54.84998779296875,&quot;top&quot;:146.07629921259843,&quot;width&quot;:850.4000244140625}"/>
  <p:tag name="KSO_WM_DIAGRAM_COLOR_MATCH_VALUE" val="{&quot;shape&quot;:{&quot;fill&quot;:{&quot;gradient&quot;:[{&quot;brightness&quot;:0.550000011920929,&quot;colorType&quot;:1,&quot;foreColorIndex&quot;:6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4"/>
  <p:tag name="KSO_WM_DIAGRAM_COLOR_TEXT_CAN_REMOVE" val="n"/>
  <p:tag name="KSO_WM_UNIT_FILL_TYPE" val="3"/>
  <p:tag name="KSO_WM_DIAGRAM_USE_COLOR_VALUE" val="{&quot;color_scheme&quot;:1,&quot;color_type&quot;:1,&quot;theme_color_indexes&quot;:[5,6,5,6,5,6]}"/>
</p:tagLst>
</file>

<file path=ppt/tags/tag51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q_h_f"/>
  <p:tag name="KSO_WM_UNIT_INDEX" val="1_4_1"/>
  <p:tag name="KSO_WM_UNIT_ID" val="diagram20230320_3*q_h_f*1_4_1"/>
  <p:tag name="KSO_WM_TEMPLATE_CATEGORY" val="diagram"/>
  <p:tag name="KSO_WM_TEMPLATE_INDEX" val="20230320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q1-1"/>
  <p:tag name="KSO_WM_DIAGRAM_MAX_ITEMCNT" val="4"/>
  <p:tag name="KSO_WM_DIAGRAM_MIN_ITEMCNT" val="2"/>
  <p:tag name="KSO_WM_DIAGRAM_VIRTUALLY_FRAME" val="{&quot;height&quot;:311.44748031496067,&quot;left&quot;:54.84998779296875,&quot;top&quot;:146.07629921259843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4"/>
  <p:tag name="KSO_WM_DIAGRAM_COLOR_TEXT_CAN_REMOVE" val="n"/>
  <p:tag name="KSO_WM_UNIT_PRESET_TEXT" val="单击此处输入你的项正文，文字是您思想的提炼，请尽量言简意赅的阐述观点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51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20_3*q_h_i*1_4_1"/>
  <p:tag name="KSO_WM_TEMPLATE_CATEGORY" val="diagram"/>
  <p:tag name="KSO_WM_TEMPLATE_INDEX" val="20230320"/>
  <p:tag name="KSO_WM_UNIT_LAYERLEVEL" val="1_1_1"/>
  <p:tag name="KSO_WM_TAG_VERSION" val="3.0"/>
  <p:tag name="KSO_WM_DIAGRAM_GROUP_CODE" val="q1-1"/>
  <p:tag name="KSO_WM_UNIT_TYPE" val="q_h_i"/>
  <p:tag name="KSO_WM_UNIT_INDEX" val="1_4_1"/>
  <p:tag name="KSO_WM_DIAGRAM_MAX_ITEMCNT" val="4"/>
  <p:tag name="KSO_WM_DIAGRAM_MIN_ITEMCNT" val="2"/>
  <p:tag name="KSO_WM_DIAGRAM_VIRTUALLY_FRAME" val="{&quot;height&quot;:311.44748031496067,&quot;left&quot;:54.84998779296875,&quot;top&quot;:146.07629921259843,&quot;width&quot;:850.4000244140625}"/>
  <p:tag name="KSO_WM_DIAGRAM_COLOR_MATCH_VALUE" val="{&quot;shape&quot;:{&quot;fill&quot;:{&quot;gradient&quot;:[{&quot;brightness&quot;:0,&quot;colorType&quot;:1,&quot;foreColorIndex&quot;:8,&quot;pos&quot;:1,&quot;transparency&quot;:0},{&quot;brightness&quot;:0.4000000059604645,&quot;colorType&quot;:1,&quot;foreColorIndex&quot;:8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4"/>
  <p:tag name="KSO_WM_DIAGRAM_COLOR_TEXT_CAN_REMOVE" val="n"/>
  <p:tag name="KSO_WM_UNIT_FILL_TYPE" val="3"/>
  <p:tag name="KSO_WM_DIAGRAM_USE_COLOR_VALUE" val="{&quot;color_scheme&quot;:1,&quot;color_type&quot;:1,&quot;theme_color_indexes&quot;:[5,6,5,6,5,6]}"/>
</p:tagLst>
</file>

<file path=ppt/tags/tag51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20_3*q_h_i*1_4_2"/>
  <p:tag name="KSO_WM_TEMPLATE_CATEGORY" val="diagram"/>
  <p:tag name="KSO_WM_TEMPLATE_INDEX" val="20230320"/>
  <p:tag name="KSO_WM_UNIT_LAYERLEVEL" val="1_1_1"/>
  <p:tag name="KSO_WM_TAG_VERSION" val="3.0"/>
  <p:tag name="KSO_WM_DIAGRAM_GROUP_CODE" val="q1-1"/>
  <p:tag name="KSO_WM_UNIT_TYPE" val="q_h_i"/>
  <p:tag name="KSO_WM_UNIT_INDEX" val="1_4_2"/>
  <p:tag name="KSO_WM_DIAGRAM_MAX_ITEMCNT" val="4"/>
  <p:tag name="KSO_WM_DIAGRAM_MIN_ITEMCNT" val="2"/>
  <p:tag name="KSO_WM_DIAGRAM_VIRTUALLY_FRAME" val="{&quot;height&quot;:311.44748031496067,&quot;left&quot;:54.84998779296875,&quot;top&quot;:146.07629921259843,&quot;width&quot;:850.40002441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8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4"/>
  <p:tag name="KSO_WM_DIAGRAM_COLOR_TEXT_CAN_REMOVE" val="n"/>
  <p:tag name="KSO_WM_UNIT_LINE_FORE_SCHEMECOLOR_INDEX" val="8"/>
  <p:tag name="KSO_WM_DIAGRAM_USE_COLOR_VALUE" val="{&quot;color_scheme&quot;:1,&quot;color_type&quot;:1,&quot;theme_color_indexes&quot;:[5,6,5,6,5,6]}"/>
</p:tagLst>
</file>

<file path=ppt/tags/tag51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20_3*q_h_i*1_3_1"/>
  <p:tag name="KSO_WM_TEMPLATE_CATEGORY" val="diagram"/>
  <p:tag name="KSO_WM_TEMPLATE_INDEX" val="20230320"/>
  <p:tag name="KSO_WM_UNIT_LAYERLEVEL" val="1_1_1"/>
  <p:tag name="KSO_WM_TAG_VERSION" val="3.0"/>
  <p:tag name="KSO_WM_DIAGRAM_GROUP_CODE" val="q1-1"/>
  <p:tag name="KSO_WM_UNIT_TYPE" val="q_h_i"/>
  <p:tag name="KSO_WM_UNIT_INDEX" val="1_3_1"/>
  <p:tag name="KSO_WM_DIAGRAM_MAX_ITEMCNT" val="4"/>
  <p:tag name="KSO_WM_DIAGRAM_MIN_ITEMCNT" val="2"/>
  <p:tag name="KSO_WM_DIAGRAM_VIRTUALLY_FRAME" val="{&quot;height&quot;:311.44748031496067,&quot;left&quot;:54.84998779296875,&quot;top&quot;:146.07629921259843,&quot;width&quot;:850.4000244140625}"/>
  <p:tag name="KSO_WM_DIAGRAM_COLOR_MATCH_VALUE" val="{&quot;shape&quot;:{&quot;fill&quot;:{&quot;gradient&quot;:[{&quot;brightness&quot;:0,&quot;colorType&quot;:1,&quot;foreColorIndex&quot;:7,&quot;pos&quot;:1,&quot;transparency&quot;:0},{&quot;brightness&quot;:0.4000000059604645,&quot;colorType&quot;:1,&quot;foreColorIndex&quot;:7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4"/>
  <p:tag name="KSO_WM_DIAGRAM_COLOR_TEXT_CAN_REMOVE" val="n"/>
  <p:tag name="KSO_WM_UNIT_FILL_TYPE" val="3"/>
  <p:tag name="KSO_WM_DIAGRAM_USE_COLOR_VALUE" val="{&quot;color_scheme&quot;:1,&quot;color_type&quot;:1,&quot;theme_color_indexes&quot;:[5,6,5,6,5,6]}"/>
</p:tagLst>
</file>

<file path=ppt/tags/tag51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20_3*q_h_i*1_3_2"/>
  <p:tag name="KSO_WM_TEMPLATE_CATEGORY" val="diagram"/>
  <p:tag name="KSO_WM_TEMPLATE_INDEX" val="20230320"/>
  <p:tag name="KSO_WM_UNIT_LAYERLEVEL" val="1_1_1"/>
  <p:tag name="KSO_WM_TAG_VERSION" val="3.0"/>
  <p:tag name="KSO_WM_DIAGRAM_GROUP_CODE" val="q1-1"/>
  <p:tag name="KSO_WM_UNIT_TYPE" val="q_h_i"/>
  <p:tag name="KSO_WM_UNIT_INDEX" val="1_3_2"/>
  <p:tag name="KSO_WM_DIAGRAM_MAX_ITEMCNT" val="4"/>
  <p:tag name="KSO_WM_DIAGRAM_MIN_ITEMCNT" val="2"/>
  <p:tag name="KSO_WM_DIAGRAM_VIRTUALLY_FRAME" val="{&quot;height&quot;:311.44748031496067,&quot;left&quot;:54.84998779296875,&quot;top&quot;:146.07629921259843,&quot;width&quot;:850.4000244140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7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4"/>
  <p:tag name="KSO_WM_DIAGRAM_COLOR_TEXT_CAN_REMOVE" val="n"/>
  <p:tag name="KSO_WM_UNIT_LINE_FORE_SCHEMECOLOR_INDEX" val="7"/>
  <p:tag name="KSO_WM_DIAGRAM_USE_COLOR_VALUE" val="{&quot;color_scheme&quot;:1,&quot;color_type&quot;:1,&quot;theme_color_indexes&quot;:[5,6,5,6,5,6]}"/>
</p:tagLst>
</file>

<file path=ppt/tags/tag51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q_h_f"/>
  <p:tag name="KSO_WM_UNIT_INDEX" val="1_3_1"/>
  <p:tag name="KSO_WM_UNIT_ID" val="diagram20230320_3*q_h_f*1_3_1"/>
  <p:tag name="KSO_WM_TEMPLATE_CATEGORY" val="diagram"/>
  <p:tag name="KSO_WM_TEMPLATE_INDEX" val="20230320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q1-1"/>
  <p:tag name="KSO_WM_DIAGRAM_MAX_ITEMCNT" val="4"/>
  <p:tag name="KSO_WM_DIAGRAM_MIN_ITEMCNT" val="2"/>
  <p:tag name="KSO_WM_DIAGRAM_VIRTUALLY_FRAME" val="{&quot;height&quot;:311.44748031496067,&quot;left&quot;:54.84998779296875,&quot;top&quot;:146.07629921259843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4"/>
  <p:tag name="KSO_WM_DIAGRAM_COLOR_TEXT_CAN_REMOVE" val="n"/>
  <p:tag name="KSO_WM_UNIT_PRESET_TEXT" val="单击此处输入你的项正文，文字是您思想的提炼，请尽量言简意赅的阐述观点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51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20_3*q_h_i*1_1_1"/>
  <p:tag name="KSO_WM_TEMPLATE_CATEGORY" val="diagram"/>
  <p:tag name="KSO_WM_TEMPLATE_INDEX" val="20230320"/>
  <p:tag name="KSO_WM_UNIT_LAYERLEVEL" val="1_1_1"/>
  <p:tag name="KSO_WM_TAG_VERSION" val="3.0"/>
  <p:tag name="KSO_WM_DIAGRAM_GROUP_CODE" val="q1-1"/>
  <p:tag name="KSO_WM_UNIT_TYPE" val="q_h_i"/>
  <p:tag name="KSO_WM_UNIT_INDEX" val="1_1_1"/>
  <p:tag name="KSO_WM_DIAGRAM_MAX_ITEMCNT" val="4"/>
  <p:tag name="KSO_WM_DIAGRAM_MIN_ITEMCNT" val="2"/>
  <p:tag name="KSO_WM_DIAGRAM_VIRTUALLY_FRAME" val="{&quot;height&quot;:311.44748031496067,&quot;left&quot;:54.84998779296875,&quot;top&quot;:146.07629921259843,&quot;width&quot;:850.4000244140625}"/>
  <p:tag name="KSO_WM_DIAGRAM_COLOR_MATCH_VALUE" val="{&quot;shape&quot;:{&quot;fill&quot;:{&quot;gradient&quot;:[{&quot;brightness&quot;:0,&quot;colorType&quot;:1,&quot;foreColorIndex&quot;:5,&quot;pos&quot;:1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4"/>
  <p:tag name="KSO_WM_DIAGRAM_COLOR_TEXT_CAN_REMOVE" val="n"/>
  <p:tag name="KSO_WM_UNIT_FILL_TYPE" val="3"/>
  <p:tag name="KSO_WM_DIAGRAM_USE_COLOR_VALUE" val="{&quot;color_scheme&quot;:1,&quot;color_type&quot;:1,&quot;theme_color_indexes&quot;:[5,6,5,6,5,6]}"/>
</p:tagLst>
</file>

<file path=ppt/tags/tag51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20_3*q_h_i*1_1_2"/>
  <p:tag name="KSO_WM_TEMPLATE_CATEGORY" val="diagram"/>
  <p:tag name="KSO_WM_TEMPLATE_INDEX" val="20230320"/>
  <p:tag name="KSO_WM_UNIT_LAYERLEVEL" val="1_1_1"/>
  <p:tag name="KSO_WM_TAG_VERSION" val="3.0"/>
  <p:tag name="KSO_WM_DIAGRAM_GROUP_CODE" val="q1-1"/>
  <p:tag name="KSO_WM_UNIT_TYPE" val="q_h_i"/>
  <p:tag name="KSO_WM_UNIT_INDEX" val="1_1_2"/>
  <p:tag name="KSO_WM_DIAGRAM_MAX_ITEMCNT" val="4"/>
  <p:tag name="KSO_WM_DIAGRAM_MIN_ITEMCNT" val="2"/>
  <p:tag name="KSO_WM_DIAGRAM_VIRTUALLY_FRAME" val="{&quot;height&quot;:311.44748031496067,&quot;left&quot;:54.84998779296875,&quot;top&quot;:146.07629921259843,&quot;width&quot;:850.4000244140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4"/>
  <p:tag name="KSO_WM_DIAGRAM_COLOR_TEXT_CAN_REMOVE" val="n"/>
  <p:tag name="KSO_WM_UNIT_LINE_FORE_SCHEMECOLOR_INDEX" val="5"/>
  <p:tag name="KSO_WM_DIAGRAM_USE_COLOR_VALUE" val="{&quot;color_scheme&quot;:1,&quot;color_type&quot;:1,&quot;theme_color_indexes&quot;:[5,6,5,6,5,6]}"/>
</p:tagLst>
</file>

<file path=ppt/tags/tag51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q_h_f"/>
  <p:tag name="KSO_WM_UNIT_INDEX" val="1_1_1"/>
  <p:tag name="KSO_WM_UNIT_ID" val="diagram20230320_3*q_h_f*1_1_1"/>
  <p:tag name="KSO_WM_TEMPLATE_CATEGORY" val="diagram"/>
  <p:tag name="KSO_WM_TEMPLATE_INDEX" val="20230320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q1-1"/>
  <p:tag name="KSO_WM_DIAGRAM_MAX_ITEMCNT" val="4"/>
  <p:tag name="KSO_WM_DIAGRAM_MIN_ITEMCNT" val="2"/>
  <p:tag name="KSO_WM_DIAGRAM_VIRTUALLY_FRAME" val="{&quot;height&quot;:311.44748031496067,&quot;left&quot;:54.84998779296875,&quot;top&quot;:146.07629921259843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4"/>
  <p:tag name="KSO_WM_DIAGRAM_COLOR_TEXT_CAN_REMOVE" val="n"/>
  <p:tag name="KSO_WM_UNIT_PRESET_TEXT" val="单击此处输入你的项正文，文字是您思想的提炼，请尽量言简意赅的阐述观点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52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2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20_3*q_h_i*1_2_1"/>
  <p:tag name="KSO_WM_TEMPLATE_CATEGORY" val="diagram"/>
  <p:tag name="KSO_WM_TEMPLATE_INDEX" val="20230320"/>
  <p:tag name="KSO_WM_UNIT_LAYERLEVEL" val="1_1_1"/>
  <p:tag name="KSO_WM_TAG_VERSION" val="3.0"/>
  <p:tag name="KSO_WM_DIAGRAM_GROUP_CODE" val="q1-1"/>
  <p:tag name="KSO_WM_UNIT_TYPE" val="q_h_i"/>
  <p:tag name="KSO_WM_UNIT_INDEX" val="1_2_1"/>
  <p:tag name="KSO_WM_DIAGRAM_MAX_ITEMCNT" val="4"/>
  <p:tag name="KSO_WM_DIAGRAM_MIN_ITEMCNT" val="2"/>
  <p:tag name="KSO_WM_DIAGRAM_VIRTUALLY_FRAME" val="{&quot;height&quot;:311.44748031496067,&quot;left&quot;:54.84998779296875,&quot;top&quot;:146.07629921259843,&quot;width&quot;:850.4000244140625}"/>
  <p:tag name="KSO_WM_DIAGRAM_COLOR_MATCH_VALUE" val="{&quot;shape&quot;:{&quot;fill&quot;:{&quot;gradient&quot;:[{&quot;brightness&quot;:0,&quot;colorType&quot;:1,&quot;foreColorIndex&quot;:6,&quot;pos&quot;:1,&quot;transparency&quot;:0},{&quot;brightness&quot;:0.4000000059604645,&quot;colorType&quot;:1,&quot;foreColorIndex&quot;:6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4"/>
  <p:tag name="KSO_WM_DIAGRAM_COLOR_TEXT_CAN_REMOVE" val="n"/>
  <p:tag name="KSO_WM_UNIT_FILL_TYPE" val="3"/>
  <p:tag name="KSO_WM_DIAGRAM_USE_COLOR_VALUE" val="{&quot;color_scheme&quot;:1,&quot;color_type&quot;:1,&quot;theme_color_indexes&quot;:[5,6,5,6,5,6]}"/>
</p:tagLst>
</file>

<file path=ppt/tags/tag52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20_3*q_h_i*1_2_2"/>
  <p:tag name="KSO_WM_TEMPLATE_CATEGORY" val="diagram"/>
  <p:tag name="KSO_WM_TEMPLATE_INDEX" val="20230320"/>
  <p:tag name="KSO_WM_UNIT_LAYERLEVEL" val="1_1_1"/>
  <p:tag name="KSO_WM_TAG_VERSION" val="3.0"/>
  <p:tag name="KSO_WM_DIAGRAM_GROUP_CODE" val="q1-1"/>
  <p:tag name="KSO_WM_UNIT_TYPE" val="q_h_i"/>
  <p:tag name="KSO_WM_UNIT_INDEX" val="1_2_2"/>
  <p:tag name="KSO_WM_DIAGRAM_MAX_ITEMCNT" val="4"/>
  <p:tag name="KSO_WM_DIAGRAM_MIN_ITEMCNT" val="2"/>
  <p:tag name="KSO_WM_DIAGRAM_VIRTUALLY_FRAME" val="{&quot;height&quot;:311.44748031496067,&quot;left&quot;:54.84998779296875,&quot;top&quot;:146.07629921259843,&quot;width&quot;:850.4000244140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6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4"/>
  <p:tag name="KSO_WM_DIAGRAM_COLOR_TEXT_CAN_REMOVE" val="n"/>
  <p:tag name="KSO_WM_UNIT_LINE_FORE_SCHEMECOLOR_INDEX" val="6"/>
  <p:tag name="KSO_WM_DIAGRAM_USE_COLOR_VALUE" val="{&quot;color_scheme&quot;:1,&quot;color_type&quot;:1,&quot;theme_color_indexes&quot;:[5,6,5,6,5,6]}"/>
</p:tagLst>
</file>

<file path=ppt/tags/tag52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q_h_f"/>
  <p:tag name="KSO_WM_UNIT_INDEX" val="1_2_1"/>
  <p:tag name="KSO_WM_UNIT_ID" val="diagram20230320_3*q_h_f*1_2_1"/>
  <p:tag name="KSO_WM_TEMPLATE_CATEGORY" val="diagram"/>
  <p:tag name="KSO_WM_TEMPLATE_INDEX" val="20230320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q1-1"/>
  <p:tag name="KSO_WM_DIAGRAM_MAX_ITEMCNT" val="4"/>
  <p:tag name="KSO_WM_DIAGRAM_MIN_ITEMCNT" val="2"/>
  <p:tag name="KSO_WM_DIAGRAM_VIRTUALLY_FRAME" val="{&quot;height&quot;:311.44748031496067,&quot;left&quot;:54.84998779296875,&quot;top&quot;:146.07629921259843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4"/>
  <p:tag name="KSO_WM_DIAGRAM_COLOR_TEXT_CAN_REMOVE" val="n"/>
  <p:tag name="KSO_WM_UNIT_PRESET_TEXT" val="单击此处输入你的项正文，文字是您思想的提炼，请尽量言简意赅的阐述观点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52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20_3*q_h_x*1_1_1"/>
  <p:tag name="KSO_WM_TEMPLATE_CATEGORY" val="diagram"/>
  <p:tag name="KSO_WM_TEMPLATE_INDEX" val="20230320"/>
  <p:tag name="KSO_WM_UNIT_LAYERLEVEL" val="1_1_1"/>
  <p:tag name="KSO_WM_TAG_VERSION" val="3.0"/>
  <p:tag name="KSO_WM_UNIT_VALUE" val="65*65"/>
  <p:tag name="KSO_WM_DIAGRAM_GROUP_CODE" val="q1-1"/>
  <p:tag name="KSO_WM_UNIT_TYPE" val="q_h_x"/>
  <p:tag name="KSO_WM_UNIT_INDEX" val="1_1_1"/>
  <p:tag name="KSO_WM_DIAGRAM_MAX_ITEMCNT" val="4"/>
  <p:tag name="KSO_WM_DIAGRAM_MIN_ITEMCNT" val="2"/>
  <p:tag name="KSO_WM_DIAGRAM_VIRTUALLY_FRAME" val="{&quot;height&quot;:311.44748031496067,&quot;left&quot;:54.84998779296875,&quot;top&quot;:146.07629921259843,&quot;width&quot;:850.4000244140625}"/>
  <p:tag name="KSO_WM_DIAGRAM_VERSION" val="3"/>
  <p:tag name="KSO_WM_DIAGRAM_COLOR_TRICK" val="4"/>
  <p:tag name="KSO_WM_DIAGRAM_COLOR_TEXT_CAN_REMOVE" val="n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MH_SHAPE_GUID" val="17"/>
  <p:tag name="KSO_WM_DIAGRAM_USE_COLOR_VALUE" val="{&quot;color_scheme&quot;:1,&quot;color_type&quot;:1,&quot;theme_color_indexes&quot;:[5,6,5,6,5,6]}"/>
</p:tagLst>
</file>

<file path=ppt/tags/tag52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20_3*q_h_x*1_2_1"/>
  <p:tag name="KSO_WM_TEMPLATE_CATEGORY" val="diagram"/>
  <p:tag name="KSO_WM_TEMPLATE_INDEX" val="20230320"/>
  <p:tag name="KSO_WM_UNIT_LAYERLEVEL" val="1_1_1"/>
  <p:tag name="KSO_WM_TAG_VERSION" val="3.0"/>
  <p:tag name="KSO_WM_UNIT_VALUE" val="66*66"/>
  <p:tag name="KSO_WM_DIAGRAM_GROUP_CODE" val="q1-1"/>
  <p:tag name="KSO_WM_UNIT_TYPE" val="q_h_x"/>
  <p:tag name="KSO_WM_UNIT_INDEX" val="1_2_1"/>
  <p:tag name="KSO_WM_DIAGRAM_MAX_ITEMCNT" val="4"/>
  <p:tag name="KSO_WM_DIAGRAM_MIN_ITEMCNT" val="2"/>
  <p:tag name="KSO_WM_DIAGRAM_VIRTUALLY_FRAME" val="{&quot;height&quot;:311.44748031496067,&quot;left&quot;:54.84998779296875,&quot;top&quot;:146.07629921259843,&quot;width&quot;:850.4000244140625}"/>
  <p:tag name="KSO_WM_DIAGRAM_VERSION" val="3"/>
  <p:tag name="KSO_WM_DIAGRAM_COLOR_TRICK" val="4"/>
  <p:tag name="KSO_WM_DIAGRAM_COLOR_TEXT_CAN_REMOVE" val="n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14"/>
  <p:tag name="KSO_WM_UNIT_FILL_FORE_SCHEMECOLOR_INDEX_BRIGHTNESS" val="0"/>
  <p:tag name="MH_SHAPE_GUID" val="21"/>
  <p:tag name="KSO_WM_DIAGRAM_USE_COLOR_VALUE" val="{&quot;color_scheme&quot;:1,&quot;color_type&quot;:1,&quot;theme_color_indexes&quot;:[5,6,5,6,5,6]}"/>
</p:tagLst>
</file>

<file path=ppt/tags/tag52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20_3*q_h_x*1_4_1"/>
  <p:tag name="KSO_WM_TEMPLATE_CATEGORY" val="diagram"/>
  <p:tag name="KSO_WM_TEMPLATE_INDEX" val="20230320"/>
  <p:tag name="KSO_WM_UNIT_LAYERLEVEL" val="1_1_1"/>
  <p:tag name="KSO_WM_TAG_VERSION" val="3.0"/>
  <p:tag name="KSO_WM_UNIT_VALUE" val="76*75"/>
  <p:tag name="KSO_WM_DIAGRAM_GROUP_CODE" val="q1-1"/>
  <p:tag name="KSO_WM_UNIT_TYPE" val="q_h_x"/>
  <p:tag name="KSO_WM_UNIT_INDEX" val="1_4_1"/>
  <p:tag name="KSO_WM_DIAGRAM_MAX_ITEMCNT" val="4"/>
  <p:tag name="KSO_WM_DIAGRAM_MIN_ITEMCNT" val="2"/>
  <p:tag name="KSO_WM_DIAGRAM_VIRTUALLY_FRAME" val="{&quot;height&quot;:311.44748031496067,&quot;left&quot;:54.84998779296875,&quot;top&quot;:146.07629921259843,&quot;width&quot;:850.4000244140625}"/>
  <p:tag name="KSO_WM_DIAGRAM_VERSION" val="3"/>
  <p:tag name="KSO_WM_DIAGRAM_COLOR_TRICK" val="4"/>
  <p:tag name="KSO_WM_DIAGRAM_COLOR_TEXT_CAN_REMOVE" val="n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MH_SHAPE_GUID" val="26"/>
  <p:tag name="KSO_WM_DIAGRAM_USE_COLOR_VALUE" val="{&quot;color_scheme&quot;:1,&quot;color_type&quot;:1,&quot;theme_color_indexes&quot;:[5,6,5,6,5,6]}"/>
</p:tagLst>
</file>

<file path=ppt/tags/tag52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20_3*q_h_x*1_3_1"/>
  <p:tag name="KSO_WM_TEMPLATE_CATEGORY" val="diagram"/>
  <p:tag name="KSO_WM_TEMPLATE_INDEX" val="20230320"/>
  <p:tag name="KSO_WM_UNIT_LAYERLEVEL" val="1_1_1"/>
  <p:tag name="KSO_WM_TAG_VERSION" val="3.0"/>
  <p:tag name="KSO_WM_UNIT_VALUE" val="58*58"/>
  <p:tag name="KSO_WM_DIAGRAM_GROUP_CODE" val="q1-1"/>
  <p:tag name="KSO_WM_UNIT_TYPE" val="q_h_x"/>
  <p:tag name="KSO_WM_UNIT_INDEX" val="1_3_1"/>
  <p:tag name="KSO_WM_DIAGRAM_MAX_ITEMCNT" val="4"/>
  <p:tag name="KSO_WM_DIAGRAM_MIN_ITEMCNT" val="2"/>
  <p:tag name="KSO_WM_DIAGRAM_VIRTUALLY_FRAME" val="{&quot;height&quot;:311.44748031496067,&quot;left&quot;:54.84998779296875,&quot;top&quot;:146.07629921259843,&quot;width&quot;:850.4000244140625}"/>
  <p:tag name="KSO_WM_DIAGRAM_VERSION" val="3"/>
  <p:tag name="KSO_WM_DIAGRAM_COLOR_TRICK" val="4"/>
  <p:tag name="KSO_WM_DIAGRAM_COLOR_TEXT_CAN_REMOVE" val="n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MH_SHAPE_GUID" val="25"/>
  <p:tag name="KSO_WM_DIAGRAM_USE_COLOR_VALUE" val="{&quot;color_scheme&quot;:1,&quot;color_type&quot;:1,&quot;theme_color_indexes&quot;:[5,6,5,6,5,6]}"/>
</p:tagLst>
</file>

<file path=ppt/tags/tag527.xml><?xml version="1.0" encoding="utf-8"?>
<p:tagLst xmlns:p="http://schemas.openxmlformats.org/presentationml/2006/main">
  <p:tag name="KSO_WM_SLIDE_ID" val="diagram20234454_1"/>
  <p:tag name="KSO_WM_TEMPLATE_SUBCATEGORY" val="0"/>
  <p:tag name="KSO_WM_TEMPLATE_MASTER_TYPE" val="0"/>
  <p:tag name="KSO_WM_TEMPLATE_COLOR_TYPE" val="0"/>
  <p:tag name="KSO_WM_SLIDE_ITEM_CNT" val="4"/>
  <p:tag name="KSO_WM_SLIDE_INDEX" val="1"/>
  <p:tag name="KSO_WM_TAG_VERSION" val="3.0"/>
  <p:tag name="KSO_WM_BEAUTIFY_FLAG" val="#wm#"/>
  <p:tag name="KSO_WM_TEMPLATE_CATEGORY" val="diagram"/>
  <p:tag name="KSO_WM_TEMPLATE_INDEX" val="20234454"/>
  <p:tag name="KSO_WM_SLIDE_TYPE" val="text"/>
  <p:tag name="KSO_WM_SLIDE_SUBTYPE" val="diag"/>
  <p:tag name="KSO_WM_SLIDE_SIZE" val="850.4*311.4"/>
  <p:tag name="KSO_WM_SLIDE_POSITION" val="54.85*146.1"/>
  <p:tag name="KSO_WM_SLIDE_LAYOUT" val="a_q"/>
  <p:tag name="KSO_WM_SLIDE_LAYOUT_CNT" val="1_1"/>
  <p:tag name="KSO_WM_SPECIAL_SOURCE" val="bdnull"/>
  <p:tag name="KSO_WM_DIAGRAM_GROUP_CODE" val="q1-1"/>
  <p:tag name="KSO_WM_SLIDE_DIAGTYPE" val="q"/>
  <p:tag name="resource_record_key" val="{&quot;65&quot;:[20236353],&quot;70&quot;:[3312142]}"/>
</p:tagLst>
</file>

<file path=ppt/tags/tag52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2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1_1"/>
  <p:tag name="KSO_WM_UNIT_ID" val="diagram20233161_1*n_h_h_f*1_2_1_1"/>
  <p:tag name="KSO_WM_TEMPLATE_CATEGORY" val="diagram"/>
  <p:tag name="KSO_WM_TEMPLATE_INDEX" val="20233161"/>
  <p:tag name="KSO_WM_UNIT_LAYERLEVEL" val="1_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277.12409216693067,&quot;left&quot;:52.24013061523438,&quot;top&quot;:145.5419708251953,&quot;width&quot;:834.9364835579939}"/>
  <p:tag name="KSO_WM_DIAGRAM_COLOR_MATCH_VALUE" val="{&quot;shape&quot;:{&quot;fill&quot;:{&quot;gradient&quot;:[{&quot;brightness&quot;:0.4000000059604645,&quot;colorType&quot;:1,&quot;foreColorIndex&quot;:5,&quot;pos&quot;:0.30000001192092896,&quot;transparency&quot;:1},{&quot;brightness&quot;:0.4000000059604645,&quot;colorType&quot;:1,&quot;foreColorIndex&quot;:5,&quot;pos&quot;:1,&quot;transparency&quot;:0.69999998807907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添加文本具体内容，简明扼要地阐述您的观点。根据需要可酌情增减文字，以便观者准确地理解您传达的思想，单击此处添加文本具体内容，简明扼要地阐述您的观点，根据需要可酌情增减文字。"/>
  <p:tag name="KSO_WM_UNIT_FILL_TYPE" val="3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52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5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a"/>
  <p:tag name="KSO_WM_UNIT_INDEX" val="1_1_1"/>
  <p:tag name="KSO_WM_UNIT_ID" val="diagram20233161_1*n_h_a*1_1_1"/>
  <p:tag name="KSO_WM_TEMPLATE_CATEGORY" val="diagram"/>
  <p:tag name="KSO_WM_TEMPLATE_INDEX" val="20233161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277.12409216693067,&quot;left&quot;:52.24013061523438,&quot;top&quot;:145.5419708251953,&quot;width&quot;:834.936483557993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53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30.xml><?xml version="1.0" encoding="utf-8"?>
<p:tagLst xmlns:p="http://schemas.openxmlformats.org/presentationml/2006/main">
  <p:tag name="KSO_WM_SLIDE_ID" val="diagram20232459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3"/>
  <p:tag name="KSO_WM_SLIDE_INDEX" val="2"/>
  <p:tag name="KSO_WM_SLIDE_SIZE" val="802.8*388.55"/>
  <p:tag name="KSO_WM_SLIDE_POSITION" val="78.6*112.55"/>
  <p:tag name="KSO_WM_DIAGRAM_GROUP_CODE" val="l1-1"/>
  <p:tag name="KSO_WM_SLIDE_DIAGTYPE" val="l"/>
  <p:tag name="KSO_WM_TAG_VERSION" val="3.0"/>
  <p:tag name="KSO_WM_BEAUTIFY_FLAG" val="#wm#"/>
  <p:tag name="KSO_WM_TEMPLATE_CATEGORY" val="diagram"/>
  <p:tag name="KSO_WM_TEMPLATE_INDEX" val="20232459"/>
  <p:tag name="KSO_WM_SLIDE_LAYOUT" val="a_l"/>
  <p:tag name="KSO_WM_SLIDE_LAYOUT_CNT" val="1_1"/>
  <p:tag name="RESOURCE_RECORD_KEY" val="{&quot;65&quot;:[20232459],&quot;70&quot;:[3321989],&quot;71&quot;:[76235679683]}"/>
  <p:tag name="resource_record_key" val="{&quot;65&quot;:[20236353],&quot;70&quot;:[3321989,3322129],&quot;71&quot;:[76235679683]}"/>
</p:tagLst>
</file>

<file path=ppt/tags/tag531.xml><?xml version="1.0" encoding="utf-8"?>
<p:tagLst xmlns:p="http://schemas.openxmlformats.org/presentationml/2006/main">
  <p:tag name="KSO_WM_SLIDE_ID" val="diagram20233227_1"/>
  <p:tag name="KSO_WM_TEMPLATE_SUBCATEGORY" val="0"/>
  <p:tag name="KSO_WM_TEMPLATE_MASTER_TYPE" val="0"/>
  <p:tag name="KSO_WM_TEMPLATE_COLOR_TYPE" val="0"/>
  <p:tag name="KSO_WM_SLIDE_ITEM_CNT" val="4"/>
  <p:tag name="KSO_WM_SLIDE_INDEX" val="1"/>
  <p:tag name="KSO_WM_TAG_VERSION" val="3.0"/>
  <p:tag name="KSO_WM_BEAUTIFY_FLAG" val="#wm#"/>
  <p:tag name="KSO_WM_TEMPLATE_CATEGORY" val="diagram"/>
  <p:tag name="KSO_WM_TEMPLATE_INDEX" val="20233227"/>
  <p:tag name="KSO_WM_SLIDE_LAYOUT" val="a_l"/>
  <p:tag name="KSO_WM_SLIDE_LAYOUT_CNT" val="1_1"/>
  <p:tag name="KSO_WM_SPECIAL_SOURCE" val="bdnull"/>
  <p:tag name="KSO_WM_SLIDE_TYPE" val="text"/>
  <p:tag name="KSO_WM_SLIDE_SIZE" val="817.13*332.15"/>
  <p:tag name="KSO_WM_SLIDE_POSITION" val="54.7968*128.6"/>
  <p:tag name="KSO_WM_ASSIST_SLIDE" val="1"/>
  <p:tag name="KSO_WM_SLIDE_SUBTYPE" val="diag"/>
  <p:tag name="KSO_WM_DIAGRAM_GROUP_CODE" val="l1-1"/>
  <p:tag name="KSO_WM_SLIDE_DIAGTYPE" val="l"/>
  <p:tag name="CP_OUTLINE_TITLE" val="主要功能之自有API识别"/>
  <p:tag name="CP_OUTLINE_TYPE" val="pt_text"/>
</p:tagLst>
</file>

<file path=ppt/tags/tag53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76_3*l_h_a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53.85,&quot;left&quot;:99.55,&quot;top&quot;:310.1500787401575,&quot;width&quot;:795.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TEXT_TYPE" val="1"/>
</p:tagLst>
</file>

<file path=ppt/tags/tag53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2476_3*l_h_a*1_3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53.85,&quot;left&quot;:99.55,&quot;top&quot;:310.1500787401575,&quot;width&quot;:795.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TEXT_TYPE" val="1"/>
</p:tagLst>
</file>

<file path=ppt/tags/tag53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6_3*l_h_a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53.85,&quot;left&quot;:99.55,&quot;top&quot;:310.1500787401575,&quot;width&quot;:795.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TEXT_TYPE" val="1"/>
</p:tagLst>
</file>

<file path=ppt/tags/tag53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2_1_1"/>
  <p:tag name="KSO_WM_UNIT_ID" val="diagram20232476_3*l_h_a*2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53.84999999999997,&quot;left&quot;:86.85,&quot;top&quot;:120.45007874015748,&quot;width&quot;:806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TEXT_TYPE" val="1"/>
</p:tagLst>
</file>

<file path=ppt/tags/tag53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2_3_1"/>
  <p:tag name="KSO_WM_UNIT_ID" val="diagram20232476_3*l_h_a*2_3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53.84999999999997,&quot;left&quot;:86.85,&quot;top&quot;:120.45007874015748,&quot;width&quot;:806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TEXT_TYPE" val="1"/>
</p:tagLst>
</file>

<file path=ppt/tags/tag53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2_2_1"/>
  <p:tag name="KSO_WM_UNIT_ID" val="diagram20232476_3*l_h_a*2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53.84999999999997,&quot;left&quot;:86.85,&quot;top&quot;:120.45007874015748,&quot;width&quot;:806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TEXT_TYPE" val="1"/>
</p:tagLst>
</file>

<file path=ppt/tags/tag538.xml><?xml version="1.0" encoding="utf-8"?>
<p:tagLst xmlns:p="http://schemas.openxmlformats.org/presentationml/2006/main">
  <p:tag name="KSO_WM_SLIDE_ID" val="custom20232484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TAG_VERSION" val="3.0"/>
  <p:tag name="KSO_WM_BEAUTIFY_FLAG" val="#wm#"/>
  <p:tag name="KSO_WM_TEMPLATE_CATEGORY" val="custom"/>
  <p:tag name="KSO_WM_TEMPLATE_INDEX" val="20232484"/>
  <p:tag name="KSO_WM_SLIDE_TYPE" val="text"/>
  <p:tag name="KSO_WM_SLIDE_SUBTYPE" val="picTxt"/>
  <p:tag name="KSO_WM_SLIDE_SIZE" val="746*95.95"/>
  <p:tag name="KSO_WM_SLIDE_POSITION" val="120.25*376.775"/>
  <p:tag name="KSO_WM_SLIDE_LAYOUT" val="a_d_l"/>
  <p:tag name="KSO_WM_SLIDE_LAYOUT_CNT" val="1_1_1"/>
  <p:tag name="KSO_WM_SPECIAL_SOURCE" val="bdnull"/>
  <p:tag name="KSO_WM_DIAGRAM_GROUP_CODE" val="l1-1"/>
  <p:tag name="KSO_WM_SLIDE_DIAGTYPE" val="l"/>
  <p:tag name="CP_OUTLINE_TITLE" val="主要功能之结果展示形式"/>
  <p:tag name="CP_OUTLINE_TYPE" val="pt_text"/>
</p:tagLst>
</file>

<file path=ppt/tags/tag53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5029_1*i*1"/>
  <p:tag name="KSO_WM_TEMPLATE_CATEGORY" val="custom"/>
  <p:tag name="KSO_WM_TEMPLATE_INDEX" val="20235029"/>
  <p:tag name="KSO_WM_UNIT_LAYERLEVEL" val="1"/>
  <p:tag name="KSO_WM_TAG_VERSION" val="3.0"/>
  <p:tag name="KSO_WM_UNIT_TYPE" val="i"/>
  <p:tag name="KSO_WM_UNIT_INDEX" val="1"/>
</p:tagLst>
</file>

<file path=ppt/tags/tag54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5029_1*i*2"/>
  <p:tag name="KSO_WM_TEMPLATE_CATEGORY" val="custom"/>
  <p:tag name="KSO_WM_TEMPLATE_INDEX" val="20235029"/>
  <p:tag name="KSO_WM_UNIT_LAYERLEVEL" val="1"/>
  <p:tag name="KSO_WM_TAG_VERSION" val="3.0"/>
  <p:tag name="KSO_WM_BEAUTIFY_FLAG" val="#wm#"/>
</p:tagLst>
</file>

<file path=ppt/tags/tag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5029_1*i*3"/>
  <p:tag name="KSO_WM_TEMPLATE_CATEGORY" val="custom"/>
  <p:tag name="KSO_WM_TEMPLATE_INDEX" val="20235029"/>
  <p:tag name="KSO_WM_UNIT_LAYERLEVEL" val="1"/>
  <p:tag name="KSO_WM_TAG_VERSION" val="3.0"/>
  <p:tag name="KSO_WM_BEAUTIFY_FLAG" val="#wm#"/>
</p:tagLst>
</file>

<file path=ppt/tags/tag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5029_1*i*4"/>
  <p:tag name="KSO_WM_TEMPLATE_CATEGORY" val="custom"/>
  <p:tag name="KSO_WM_TEMPLATE_INDEX" val="20235029"/>
  <p:tag name="KSO_WM_UNIT_LAYERLEVEL" val="1"/>
  <p:tag name="KSO_WM_TAG_VERSION" val="3.0"/>
  <p:tag name="KSO_WM_BEAUTIFY_FLAG" val="#wm#"/>
</p:tagLst>
</file>

<file path=ppt/tags/tag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5029_1*i*5"/>
  <p:tag name="KSO_WM_TEMPLATE_CATEGORY" val="custom"/>
  <p:tag name="KSO_WM_TEMPLATE_INDEX" val="20235029"/>
  <p:tag name="KSO_WM_UNIT_LAYERLEVEL" val="1"/>
  <p:tag name="KSO_WM_TAG_VERSION" val="3.0"/>
  <p:tag name="KSO_WM_BEAUTIFY_FLAG" val="#wm#"/>
</p:tagLst>
</file>

<file path=ppt/tags/tag544.xml><?xml version="1.0" encoding="utf-8"?>
<p:tagLst xmlns:p="http://schemas.openxmlformats.org/presentationml/2006/main">
  <p:tag name="KSO_WM_SLIDE_ID" val="custom20235029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5029"/>
  <p:tag name="KSO_WM_SLIDE_LAYOUT" val="a_β"/>
  <p:tag name="KSO_WM_SLIDE_LAYOUT_CNT" val="1_1"/>
  <p:tag name="KSO_WM_SLIDE_SIZE" val="857*477"/>
  <p:tag name="KSO_WM_SLIDE_POSITION" val="51*28"/>
</p:tagLst>
</file>

<file path=ppt/tags/tag54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5029_1*i*1"/>
  <p:tag name="KSO_WM_TEMPLATE_CATEGORY" val="custom"/>
  <p:tag name="KSO_WM_TEMPLATE_INDEX" val="20235029"/>
  <p:tag name="KSO_WM_UNIT_LAYERLEVEL" val="1"/>
  <p:tag name="KSO_WM_TAG_VERSION" val="3.0"/>
  <p:tag name="KSO_WM_UNIT_TYPE" val="i"/>
  <p:tag name="KSO_WM_UNIT_INDEX" val="1"/>
</p:tagLst>
</file>

<file path=ppt/tags/tag5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5029_1*i*2"/>
  <p:tag name="KSO_WM_TEMPLATE_CATEGORY" val="custom"/>
  <p:tag name="KSO_WM_TEMPLATE_INDEX" val="20235029"/>
  <p:tag name="KSO_WM_UNIT_LAYERLEVEL" val="1"/>
  <p:tag name="KSO_WM_TAG_VERSION" val="3.0"/>
  <p:tag name="KSO_WM_BEAUTIFY_FLAG" val="#wm#"/>
</p:tagLst>
</file>

<file path=ppt/tags/tag5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5029_1*i*3"/>
  <p:tag name="KSO_WM_TEMPLATE_CATEGORY" val="custom"/>
  <p:tag name="KSO_WM_TEMPLATE_INDEX" val="20235029"/>
  <p:tag name="KSO_WM_UNIT_LAYERLEVEL" val="1"/>
  <p:tag name="KSO_WM_TAG_VERSION" val="3.0"/>
  <p:tag name="KSO_WM_BEAUTIFY_FLAG" val="#wm#"/>
</p:tagLst>
</file>

<file path=ppt/tags/tag5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5029_1*i*4"/>
  <p:tag name="KSO_WM_TEMPLATE_CATEGORY" val="custom"/>
  <p:tag name="KSO_WM_TEMPLATE_INDEX" val="20235029"/>
  <p:tag name="KSO_WM_UNIT_LAYERLEVEL" val="1"/>
  <p:tag name="KSO_WM_TAG_VERSION" val="3.0"/>
  <p:tag name="KSO_WM_BEAUTIFY_FLAG" val="#wm#"/>
</p:tagLst>
</file>

<file path=ppt/tags/tag5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5029_1*i*5"/>
  <p:tag name="KSO_WM_TEMPLATE_CATEGORY" val="custom"/>
  <p:tag name="KSO_WM_TEMPLATE_INDEX" val="20235029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50.xml><?xml version="1.0" encoding="utf-8"?>
<p:tagLst xmlns:p="http://schemas.openxmlformats.org/presentationml/2006/main">
  <p:tag name="KSO_WM_SLIDE_ID" val="custom20235029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5029"/>
  <p:tag name="KSO_WM_SLIDE_LAYOUT" val="a_β"/>
  <p:tag name="KSO_WM_SLIDE_LAYOUT_CNT" val="1_1"/>
  <p:tag name="KSO_WM_SLIDE_SIZE" val="857*477"/>
  <p:tag name="KSO_WM_SLIDE_POSITION" val="51*28"/>
</p:tagLst>
</file>

<file path=ppt/tags/tag551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TYPE" val="1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1"/>
  <p:tag name="KSO_WM_UNIT_LINE_FORE_SCHEMECOLOR_INDEX_2_BRIGHTNESS" val="0"/>
  <p:tag name="KSO_WM_UNIT_LINE_FORE_SCHEMECOLOR_INDEX_2" val="5"/>
  <p:tag name="KSO_WM_UNIT_LINE_FORE_SCHEMECOLOR_INDEX_2_POS" val="0.64"/>
  <p:tag name="KSO_WM_UNIT_LINE_FORE_SCHEMECOLOR_INDEX_2_TRANS" val="0"/>
  <p:tag name="KSO_WM_UNIT_LINE_FORE_SCHEMECOLOR_INDEX_3_BRIGHTNESS" val="0.8"/>
  <p:tag name="KSO_WM_UNIT_LINE_FORE_SCHEMECOLOR_INDEX_3" val="15"/>
  <p:tag name="KSO_WM_UNIT_LINE_FORE_SCHEMECOLOR_INDEX_3_POS" val="0.9"/>
  <p:tag name="KSO_WM_UNIT_LINE_FORE_SCHEMECOLOR_INDEX_3_TRANS" val="0.53"/>
  <p:tag name="KSO_WM_UNIT_LINE_FORE_SCHEMECOLOR_INDEX_4_BRIGHTNESS" val="0.8"/>
  <p:tag name="KSO_WM_UNIT_LINE_FORE_SCHEMECOLOR_INDEX_4" val="15"/>
  <p:tag name="KSO_WM_UNIT_LINE_FORE_SCHEMECOLOR_INDEX_4_POS" val="0.95"/>
  <p:tag name="KSO_WM_UNIT_LINE_FORE_SCHEMECOLOR_INDEX_4_TRANS" val="0"/>
  <p:tag name="KSO_WM_UNIT_LINE_FORE_SCHEMECOLOR_INDEX_5_BRIGHTNESS" val="0.8"/>
  <p:tag name="KSO_WM_UNIT_LINE_FORE_SCHEMECOLOR_INDEX_5" val="15"/>
  <p:tag name="KSO_WM_UNIT_LINE_FORE_SCHEMECOLOR_INDEX_5_POS" val="1"/>
  <p:tag name="KSO_WM_UNIT_LINE_FORE_SCHEMECOLOR_INDEX_5_TRANS" val="0.9"/>
  <p:tag name="KSO_WM_UNIT_LINE_GRADIENT_TYPE" val="0"/>
  <p:tag name="KSO_WM_UNIT_LINE_GRADIENT_ANGLE" val="0"/>
  <p:tag name="KSO_WM_UNIT_LINE_GRADIENT_DIRECTION" val="3"/>
  <p:tag name="KSO_WM_UNIT_LINE_FILL_TYPE" val="5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3*n_h_i*1_2_1"/>
  <p:tag name="KSO_WM_TEMPLATE_CATEGORY" val="diagram"/>
  <p:tag name="KSO_WM_TEMPLATE_INDEX" val="20230945"/>
  <p:tag name="KSO_WM_UNIT_LAYERLEVEL" val="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TYPE" val="n_h_i"/>
  <p:tag name="KSO_WM_UNIT_INDEX" val="1_2_1"/>
  <p:tag name="KSO_WM_DIAGRAM_MAX_ITEMCNT" val="4"/>
  <p:tag name="KSO_WM_DIAGRAM_MIN_ITEMCNT" val="2"/>
  <p:tag name="KSO_WM_DIAGRAM_VIRTUALLY_FRAME" val="{&quot;height&quot;:423.5232330322266,&quot;left&quot;:63.5,&quot;top&quot;:99.3,&quot;width&quot;:820.25}"/>
  <p:tag name="KSO_WM_DIAGRAM_COLOR_MATCH_VALUE" val="{&quot;shape&quot;:{&quot;fill&quot;:{&quot;type&quot;:0},&quot;glow&quot;:{&quot;colorType&quot;:0},&quot;line&quot;:{&quot;gradient&quot;:[{&quot;brightness&quot;:0.5,&quot;colorType&quot;:1,&quot;foreColorIndex&quot;:13,&quot;pos&quot;:1,&quot;transparency&quot;:0.699999988079071},{&quot;brightness&quot;:0.800000011920929,&quot;colorType&quot;:2,&quot;pos&quot;:0.15000000596046448,&quot;rgb&quot;:&quot;#ffffff&quot;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552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3*n_h_a*1_1_1"/>
  <p:tag name="KSO_WM_TEMPLATE_CATEGORY" val="diagram"/>
  <p:tag name="KSO_WM_TEMPLATE_INDEX" val="20230945"/>
  <p:tag name="KSO_WM_UNIT_LAYERLEVEL" val="1_1_1"/>
  <p:tag name="KSO_WM_TAG_VERSION" val="3.0"/>
  <p:tag name="KSO_WM_DIAGRAM_VERSION" val="3"/>
  <p:tag name="KSO_WM_DIAGRAM_COLOR_TRICK" val="3"/>
  <p:tag name="KSO_WM_DIAGRAM_COLOR_TEXT_CAN_REMOVE" val="n"/>
  <p:tag name="KSO_WM_UNIT_ISCONTENTSTITLE" val="0"/>
  <p:tag name="KSO_WM_UNIT_ISNUMDGMTITLE" val="0"/>
  <p:tag name="KSO_WM_UNIT_NOCLEAR" val="0"/>
  <p:tag name="KSO_WM_UNIT_VALUE" val="30"/>
  <p:tag name="KSO_WM_DIAGRAM_GROUP_CODE" val="n1-1"/>
  <p:tag name="KSO_WM_UNIT_TYPE" val="n_h_a"/>
  <p:tag name="KSO_WM_UNIT_INDEX" val="1_1_1"/>
  <p:tag name="KSO_WM_DIAGRAM_MAX_ITEMCNT" val="4"/>
  <p:tag name="KSO_WM_DIAGRAM_MIN_ITEMCNT" val="2"/>
  <p:tag name="KSO_WM_DIAGRAM_VIRTUALLY_FRAME" val="{&quot;height&quot;:423.5232330322266,&quot;left&quot;:63.5,&quot;top&quot;:99.3,&quot;width&quot;:820.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gradient&quot;:[{&quot;brightness&quot;:0,&quot;colorType&quot;:2,&quot;pos&quot;:0.3700000047683716,&quot;rgb&quot;:&quot;#ffffff&quot;,&quot;transparency&quot;:0},{&quot;brightness&quot;:0.550000011920929,&quot;colorType&quot;:1,&quot;foreColorIndex&quot;:5,&quot;pos&quot;:0,&quot;transparency&quot;:0},{&quot;brightness&quot;:0,&quot;colorType&quot;:2,&quot;pos&quot;:1,&quot;rgb&quot;:&quot;#ffffff&quot;,&quot;transparency&quot;:0},{&quot;brightness&quot;:0.699999988079071,&quot;colorType&quot;:1,&quot;foreColorIndex&quot;:5,&quot;pos&quot;:0.709999978542327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UNIT_PRESET_TEXT" val="单击添加&#10;项标题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55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4_1"/>
  <p:tag name="KSO_WM_UNIT_ID" val="diagram20230945_3*n_h_h_f*1_2_4_1"/>
  <p:tag name="KSO_WM_TEMPLATE_CATEGORY" val="diagram"/>
  <p:tag name="KSO_WM_TEMPLATE_INDEX" val="20230945"/>
  <p:tag name="KSO_WM_UNIT_LAYERLEVEL" val="1_1_1_1"/>
  <p:tag name="KSO_WM_TAG_VERSION" val="3.0"/>
  <p:tag name="KSO_WM_DIAGRAM_GROUP_CODE" val="n1-1"/>
  <p:tag name="KSO_WM_DIAGRAM_VERSION" val="3"/>
  <p:tag name="KSO_WM_DIAGRAM_COLOR_TRICK" val="3"/>
  <p:tag name="KSO_WM_DIAGRAM_COLOR_TEXT_CAN_REMOVE" val="n"/>
  <p:tag name="KSO_WM_DIAGRAM_MAX_ITEMCNT" val="4"/>
  <p:tag name="KSO_WM_DIAGRAM_MIN_ITEMCNT" val="2"/>
  <p:tag name="KSO_WM_DIAGRAM_VIRTUALLY_FRAME" val="{&quot;height&quot;:423.5232330322266,&quot;left&quot;:63.5,&quot;top&quot;:99.3,&quot;width&quot;:820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TYPE" val="1"/>
  <p:tag name="KSO_WM_UNIT_TEXT_LAYER_COUNT" val="1"/>
  <p:tag name="KSO_WM_UNIT_PRESET_TEXT" val="单击此处输入你的智能图形项正文，文字是您思想的提炼，请尽量言简意赅的阐述观点。单击此处输入你的智能图形项正文，文字是您思想的提炼。单击此处输入你的智能图形项正文，文字是您思想的提炼。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55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4_1"/>
  <p:tag name="KSO_WM_UNIT_ID" val="diagram20230945_3*n_h_h_a*1_2_4_1"/>
  <p:tag name="KSO_WM_TEMPLATE_CATEGORY" val="diagram"/>
  <p:tag name="KSO_WM_TEMPLATE_INDEX" val="20230945"/>
  <p:tag name="KSO_WM_UNIT_LAYERLEVEL" val="1_1_1_1"/>
  <p:tag name="KSO_WM_TAG_VERSION" val="3.0"/>
  <p:tag name="KSO_WM_DIAGRAM_GROUP_CODE" val="n1-1"/>
  <p:tag name="KSO_WM_DIAGRAM_VERSION" val="3"/>
  <p:tag name="KSO_WM_DIAGRAM_COLOR_TRICK" val="3"/>
  <p:tag name="KSO_WM_DIAGRAM_COLOR_TEXT_CAN_REMOVE" val="n"/>
  <p:tag name="KSO_WM_DIAGRAM_MAX_ITEMCNT" val="4"/>
  <p:tag name="KSO_WM_DIAGRAM_MIN_ITEMCNT" val="2"/>
  <p:tag name="KSO_WM_DIAGRAM_VIRTUALLY_FRAME" val="{&quot;height&quot;:423.5232330322266,&quot;left&quot;:63.5,&quot;top&quot;:99.3,&quot;width&quot;:820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TYPE" val="1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55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3_1"/>
  <p:tag name="KSO_WM_UNIT_ID" val="diagram20230945_3*n_h_h_f*1_2_3_1"/>
  <p:tag name="KSO_WM_TEMPLATE_CATEGORY" val="diagram"/>
  <p:tag name="KSO_WM_TEMPLATE_INDEX" val="20230945"/>
  <p:tag name="KSO_WM_UNIT_LAYERLEVEL" val="1_1_1_1"/>
  <p:tag name="KSO_WM_TAG_VERSION" val="3.0"/>
  <p:tag name="KSO_WM_DIAGRAM_GROUP_CODE" val="n1-1"/>
  <p:tag name="KSO_WM_DIAGRAM_VERSION" val="3"/>
  <p:tag name="KSO_WM_DIAGRAM_COLOR_TRICK" val="3"/>
  <p:tag name="KSO_WM_DIAGRAM_COLOR_TEXT_CAN_REMOVE" val="n"/>
  <p:tag name="KSO_WM_DIAGRAM_MAX_ITEMCNT" val="4"/>
  <p:tag name="KSO_WM_DIAGRAM_MIN_ITEMCNT" val="2"/>
  <p:tag name="KSO_WM_DIAGRAM_VIRTUALLY_FRAME" val="{&quot;height&quot;:423.5232330322266,&quot;left&quot;:63.5,&quot;top&quot;:99.3,&quot;width&quot;:820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TYPE" val="1"/>
  <p:tag name="KSO_WM_UNIT_TEXT_LAYER_COUNT" val="1"/>
  <p:tag name="KSO_WM_UNIT_PRESET_TEXT" val="单击此处输入你的智能图形项正文，文字是您思想的提炼，请尽量言简意赅的阐述观点。单击此处输入你的智能图形项正文，文字是您思想的提炼。单击此处输入你的智能图形项正文，文字是您思想的提炼。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55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3_1"/>
  <p:tag name="KSO_WM_UNIT_ID" val="diagram20230945_3*n_h_h_a*1_2_3_1"/>
  <p:tag name="KSO_WM_TEMPLATE_CATEGORY" val="diagram"/>
  <p:tag name="KSO_WM_TEMPLATE_INDEX" val="20230945"/>
  <p:tag name="KSO_WM_UNIT_LAYERLEVEL" val="1_1_1_1"/>
  <p:tag name="KSO_WM_TAG_VERSION" val="3.0"/>
  <p:tag name="KSO_WM_DIAGRAM_GROUP_CODE" val="n1-1"/>
  <p:tag name="KSO_WM_DIAGRAM_VERSION" val="3"/>
  <p:tag name="KSO_WM_DIAGRAM_COLOR_TRICK" val="3"/>
  <p:tag name="KSO_WM_DIAGRAM_COLOR_TEXT_CAN_REMOVE" val="n"/>
  <p:tag name="KSO_WM_DIAGRAM_MAX_ITEMCNT" val="4"/>
  <p:tag name="KSO_WM_DIAGRAM_MIN_ITEMCNT" val="2"/>
  <p:tag name="KSO_WM_DIAGRAM_VIRTUALLY_FRAME" val="{&quot;height&quot;:423.5232330322266,&quot;left&quot;:63.5,&quot;top&quot;:99.3,&quot;width&quot;:820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TYPE" val="1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55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2_1"/>
  <p:tag name="KSO_WM_UNIT_ID" val="diagram20230945_3*n_h_h_f*1_2_2_1"/>
  <p:tag name="KSO_WM_TEMPLATE_CATEGORY" val="diagram"/>
  <p:tag name="KSO_WM_TEMPLATE_INDEX" val="20230945"/>
  <p:tag name="KSO_WM_UNIT_LAYERLEVEL" val="1_1_1_1"/>
  <p:tag name="KSO_WM_TAG_VERSION" val="3.0"/>
  <p:tag name="KSO_WM_DIAGRAM_GROUP_CODE" val="n1-1"/>
  <p:tag name="KSO_WM_DIAGRAM_VERSION" val="3"/>
  <p:tag name="KSO_WM_DIAGRAM_COLOR_TRICK" val="3"/>
  <p:tag name="KSO_WM_DIAGRAM_COLOR_TEXT_CAN_REMOVE" val="n"/>
  <p:tag name="KSO_WM_DIAGRAM_MAX_ITEMCNT" val="4"/>
  <p:tag name="KSO_WM_DIAGRAM_MIN_ITEMCNT" val="2"/>
  <p:tag name="KSO_WM_DIAGRAM_VIRTUALLY_FRAME" val="{&quot;height&quot;:423.5232330322266,&quot;left&quot;:63.5,&quot;top&quot;:99.3,&quot;width&quot;:820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TYPE" val="1"/>
  <p:tag name="KSO_WM_UNIT_TEXT_LAYER_COUNT" val="1"/>
  <p:tag name="KSO_WM_UNIT_PRESET_TEXT" val="单击此处输入你的智能图形项正文，文字是您思想的提炼，请尽量言简意赅的阐述观点。单击此处输入你的智能图形项正文，文字是您思想的提炼。单击此处输入你的智能图形项正文，文字是您思想的提炼。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55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2_1"/>
  <p:tag name="KSO_WM_UNIT_ID" val="diagram20230945_3*n_h_h_a*1_2_2_1"/>
  <p:tag name="KSO_WM_TEMPLATE_CATEGORY" val="diagram"/>
  <p:tag name="KSO_WM_TEMPLATE_INDEX" val="20230945"/>
  <p:tag name="KSO_WM_UNIT_LAYERLEVEL" val="1_1_1_1"/>
  <p:tag name="KSO_WM_TAG_VERSION" val="3.0"/>
  <p:tag name="KSO_WM_DIAGRAM_GROUP_CODE" val="n1-1"/>
  <p:tag name="KSO_WM_DIAGRAM_VERSION" val="3"/>
  <p:tag name="KSO_WM_DIAGRAM_COLOR_TRICK" val="3"/>
  <p:tag name="KSO_WM_DIAGRAM_COLOR_TEXT_CAN_REMOVE" val="n"/>
  <p:tag name="KSO_WM_DIAGRAM_MAX_ITEMCNT" val="4"/>
  <p:tag name="KSO_WM_DIAGRAM_MIN_ITEMCNT" val="2"/>
  <p:tag name="KSO_WM_DIAGRAM_VIRTUALLY_FRAME" val="{&quot;height&quot;:423.5232330322266,&quot;left&quot;:63.5,&quot;top&quot;:99.3,&quot;width&quot;:820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TYPE" val="1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55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0945_3*n_h_h_f*1_2_1_1"/>
  <p:tag name="KSO_WM_TEMPLATE_CATEGORY" val="diagram"/>
  <p:tag name="KSO_WM_TEMPLATE_INDEX" val="20230945"/>
  <p:tag name="KSO_WM_UNIT_LAYERLEVEL" val="1_1_1_1"/>
  <p:tag name="KSO_WM_TAG_VERSION" val="3.0"/>
  <p:tag name="KSO_WM_DIAGRAM_GROUP_CODE" val="n1-1"/>
  <p:tag name="KSO_WM_DIAGRAM_VERSION" val="3"/>
  <p:tag name="KSO_WM_DIAGRAM_COLOR_TRICK" val="3"/>
  <p:tag name="KSO_WM_DIAGRAM_COLOR_TEXT_CAN_REMOVE" val="n"/>
  <p:tag name="KSO_WM_DIAGRAM_MAX_ITEMCNT" val="4"/>
  <p:tag name="KSO_WM_DIAGRAM_MIN_ITEMCNT" val="2"/>
  <p:tag name="KSO_WM_DIAGRAM_VIRTUALLY_FRAME" val="{&quot;height&quot;:423.5232330322266,&quot;left&quot;:63.5,&quot;top&quot;:99.3,&quot;width&quot;:820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TYPE" val="1"/>
  <p:tag name="KSO_WM_UNIT_TEXT_LAYER_COUNT" val="1"/>
  <p:tag name="KSO_WM_UNIT_PRESET_TEXT" val="单击此处输入你的智能图形项正文，文字是您思想的提炼，请尽量言简意赅的阐述观点。单击此处输入你的智能图形项正文，文字是您思想的提炼。单击此处输入你的智能图形项正文，文字是您思想的提炼。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56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6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0945_3*n_h_h_a*1_2_1_1"/>
  <p:tag name="KSO_WM_TEMPLATE_CATEGORY" val="diagram"/>
  <p:tag name="KSO_WM_TEMPLATE_INDEX" val="20230945"/>
  <p:tag name="KSO_WM_UNIT_LAYERLEVEL" val="1_1_1_1"/>
  <p:tag name="KSO_WM_TAG_VERSION" val="3.0"/>
  <p:tag name="KSO_WM_DIAGRAM_GROUP_CODE" val="n1-1"/>
  <p:tag name="KSO_WM_DIAGRAM_VERSION" val="3"/>
  <p:tag name="KSO_WM_DIAGRAM_COLOR_TRICK" val="3"/>
  <p:tag name="KSO_WM_DIAGRAM_COLOR_TEXT_CAN_REMOVE" val="n"/>
  <p:tag name="KSO_WM_DIAGRAM_MAX_ITEMCNT" val="4"/>
  <p:tag name="KSO_WM_DIAGRAM_MIN_ITEMCNT" val="2"/>
  <p:tag name="KSO_WM_DIAGRAM_VIRTUALLY_FRAME" val="{&quot;height&quot;:423.5232330322266,&quot;left&quot;:63.5,&quot;top&quot;:99.3,&quot;width&quot;:820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TYPE" val="1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561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3*n_h_h_i*1_2_2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SUBTYPE" val="d"/>
  <p:tag name="KSO_WM_UNIT_TYPE" val="n_h_h_i"/>
  <p:tag name="KSO_WM_UNIT_INDEX" val="1_2_2_1"/>
  <p:tag name="KSO_WM_DIAGRAM_MAX_ITEMCNT" val="4"/>
  <p:tag name="KSO_WM_DIAGRAM_MIN_ITEMCNT" val="2"/>
  <p:tag name="KSO_WM_DIAGRAM_VIRTUALLY_FRAME" val="{&quot;height&quot;:423.5232330322266,&quot;left&quot;:63.5,&quot;top&quot;:99.3,&quot;width&quot;:820.25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6,&quot;pos&quot;:0,&quot;transparency&quot;:0},{&quot;brightness&quot;:0,&quot;colorType&quot;:2,&quot;pos&quot;:1,&quot;rgb&quot;:&quot;#ffffff&quot;,&quot;transparency&quot;:0},{&quot;brightness&quot;:0.800000011920929,&quot;colorType&quot;:1,&quot;foreColorIndex&quot;:6,&quot;pos&quot;:0.709999978542327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6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562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3*n_h_h_i*1_2_4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SUBTYPE" val="d"/>
  <p:tag name="KSO_WM_UNIT_TYPE" val="n_h_h_i"/>
  <p:tag name="KSO_WM_UNIT_INDEX" val="1_2_4_1"/>
  <p:tag name="KSO_WM_DIAGRAM_MAX_ITEMCNT" val="4"/>
  <p:tag name="KSO_WM_DIAGRAM_MIN_ITEMCNT" val="2"/>
  <p:tag name="KSO_WM_DIAGRAM_VIRTUALLY_FRAME" val="{&quot;height&quot;:423.5232330322266,&quot;left&quot;:63.5,&quot;top&quot;:99.3,&quot;width&quot;:820.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5,&quot;pos&quot;:0,&quot;transparency&quot;:0},{&quot;brightness&quot;:0,&quot;colorType&quot;:2,&quot;pos&quot;:1,&quot;rgb&quot;:&quot;#ffffff&quot;,&quot;transparency&quot;:0},{&quot;brightness&quot;:0.800000011920929,&quot;colorType&quot;:1,&quot;foreColorIndex&quot;:5,&quot;pos&quot;:0.709999978542327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563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3*n_h_h_i*1_2_1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SUBTYPE" val="d"/>
  <p:tag name="KSO_WM_UNIT_TYPE" val="n_h_h_i"/>
  <p:tag name="KSO_WM_UNIT_INDEX" val="1_2_1_1"/>
  <p:tag name="KSO_WM_DIAGRAM_MAX_ITEMCNT" val="4"/>
  <p:tag name="KSO_WM_DIAGRAM_MIN_ITEMCNT" val="2"/>
  <p:tag name="KSO_WM_DIAGRAM_VIRTUALLY_FRAME" val="{&quot;height&quot;:423.5232330322266,&quot;left&quot;:63.5,&quot;top&quot;:99.3,&quot;width&quot;:820.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5,&quot;pos&quot;:0,&quot;transparency&quot;:0},{&quot;brightness&quot;:0,&quot;colorType&quot;:2,&quot;pos&quot;:1,&quot;rgb&quot;:&quot;#ffffff&quot;,&quot;transparency&quot;:0},{&quot;brightness&quot;:0.800000011920929,&quot;colorType&quot;:1,&quot;foreColorIndex&quot;:5,&quot;pos&quot;:0.709999978542327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564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3*n_h_h_i*1_2_3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SUBTYPE" val="d"/>
  <p:tag name="KSO_WM_UNIT_TYPE" val="n_h_h_i"/>
  <p:tag name="KSO_WM_UNIT_INDEX" val="1_2_3_1"/>
  <p:tag name="KSO_WM_DIAGRAM_MAX_ITEMCNT" val="4"/>
  <p:tag name="KSO_WM_DIAGRAM_MIN_ITEMCNT" val="2"/>
  <p:tag name="KSO_WM_DIAGRAM_VIRTUALLY_FRAME" val="{&quot;height&quot;:423.5232330322266,&quot;left&quot;:63.5,&quot;top&quot;:99.3,&quot;width&quot;:820.25}"/>
  <p:tag name="KSO_WM_DIAGRAM_COLOR_MATCH_VALUE" val="{&quot;shape&quot;:{&quot;fill&quot;:{&quot;solid&quot;:{&quot;brightness&quot;:0,&quot;colorType&quot;:1,&quot;foreColorIndex&quot;:7,&quot;transparency&quot;:0},&quot;type&quot;:1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10,&quot;pos&quot;:0,&quot;transparency&quot;:0},{&quot;brightness&quot;:0,&quot;colorType&quot;:2,&quot;pos&quot;:1,&quot;rgb&quot;:&quot;#ffffff&quot;,&quot;transparency&quot;:0},{&quot;brightness&quot;:0.800000011920929,&quot;colorType&quot;:1,&quot;foreColorIndex&quot;:7,&quot;pos&quot;:0.709999978542327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7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565.xml><?xml version="1.0" encoding="utf-8"?>
<p:tagLst xmlns:p="http://schemas.openxmlformats.org/presentationml/2006/main">
  <p:tag name="KSO_WM_SLIDE_ID" val="custom20235029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5029"/>
  <p:tag name="KSO_WM_SLIDE_LAYOUT" val="a_β"/>
  <p:tag name="KSO_WM_SLIDE_LAYOUT_CNT" val="1_1"/>
  <p:tag name="KSO_WM_SLIDE_SIZE" val="857*477"/>
  <p:tag name="KSO_WM_SLIDE_POSITION" val="51*28"/>
  <p:tag name="resource_record_key" val="{&quot;65&quot;:[20236353],&quot;70&quot;:[3312419]}"/>
</p:tagLst>
</file>

<file path=ppt/tags/tag5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4968_1*i*1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5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custom20234968_1*i*16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5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4968_1*i*5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5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4968_1*i*2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7"/>
  <p:tag name="KSO_WM_UNIT_ID" val="custom20234968_1*i*17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5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custom20234968_1*i*10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5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custom20234968_1*i*11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custom20234968_1*i*12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5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custom20234968_1*i*13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5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custom20234968_1*i*14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5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custom20234968_1*i*15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5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4968_1*i*3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5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4968_1*i*4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5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4968_1*i*6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34968_1*i*7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5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custom20234968_1*i*8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5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custom20234968_1*i*9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583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4968_1*f*1"/>
  <p:tag name="KSO_WM_TEMPLATE_CATEGORY" val="custom"/>
  <p:tag name="KSO_WM_TEMPLATE_INDEX" val="20234968"/>
  <p:tag name="KSO_WM_UNIT_LAYERLEVEL" val="1"/>
  <p:tag name="KSO_WM_TAG_VERSION" val="3.0"/>
  <p:tag name="KSO_WM_BEAUTIFY_FLAG" val="#wm#"/>
  <p:tag name="KSO_WM_UNIT_VALUE" val="360"/>
  <p:tag name="KSO_WM_UNIT_TEXT_TYPE" val="1"/>
  <p:tag name="KSO_WM_UNIT_PRESET_TEXT" val="单击添加文本具体内容，简明扼要地阐述您的观点。根据需要可酌情增减文字，以便观者准确地理解您传达的思想。单击添加文本具体内容，简明扼要地阐述您的观点。根据需要可酌情增减文字，以便观者准确地理解您传达的思想。单击添加文本具体内容，简明扼要地阐述您的观点。根据需要可酌情增减文字，以便观者准确地理解您传达的思想。单击添加文本具体内容，简明扼要地阐述您的观点。单击添加文本具体内容，简明扼要地阐述您的观点。根据需要可酌情增减文字，以便观者准确地理解您传达的思想。"/>
</p:tagLst>
</file>

<file path=ppt/tags/tag584.xml><?xml version="1.0" encoding="utf-8"?>
<p:tagLst xmlns:p="http://schemas.openxmlformats.org/presentationml/2006/main">
  <p:tag name="KSO_WM_SLIDE_ID" val="custom20234968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4968"/>
  <p:tag name="KSO_WM_SLIDE_TYPE" val="text"/>
  <p:tag name="KSO_WM_SLIDE_SUBTYPE" val="picTxt"/>
  <p:tag name="KSO_WM_SLIDE_SIZE" val="860*468"/>
  <p:tag name="KSO_WM_SLIDE_POSITION" val="52*28"/>
  <p:tag name="KSO_WM_SLIDE_LAYOUT" val="a_f"/>
  <p:tag name="KSO_WM_SLIDE_LAYOUT_CNT" val="1_1"/>
  <p:tag name="KSO_WM_SPECIAL_SOURCE" val="bdnull"/>
</p:tagLst>
</file>

<file path=ppt/tags/tag58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2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1_1"/>
  <p:tag name="KSO_WM_UNIT_ID" val="diagram20233161_1*n_h_h_f*1_2_1_1"/>
  <p:tag name="KSO_WM_TEMPLATE_CATEGORY" val="diagram"/>
  <p:tag name="KSO_WM_TEMPLATE_INDEX" val="20233161"/>
  <p:tag name="KSO_WM_UNIT_LAYERLEVEL" val="1_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277.12409216693067,&quot;left&quot;:52.24013061523438,&quot;top&quot;:145.5419708251953,&quot;width&quot;:834.9364835579939}"/>
  <p:tag name="KSO_WM_DIAGRAM_COLOR_MATCH_VALUE" val="{&quot;shape&quot;:{&quot;fill&quot;:{&quot;gradient&quot;:[{&quot;brightness&quot;:0.4000000059604645,&quot;colorType&quot;:1,&quot;foreColorIndex&quot;:5,&quot;pos&quot;:0.30000001192092896,&quot;transparency&quot;:1},{&quot;brightness&quot;:0.4000000059604645,&quot;colorType&quot;:1,&quot;foreColorIndex&quot;:5,&quot;pos&quot;:1,&quot;transparency&quot;:0.69999998807907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添加文本具体内容，简明扼要地阐述您的观点。根据需要可酌情增减文字，以便观者准确地理解您传达的思想，单击此处添加文本具体内容，简明扼要地阐述您的观点，根据需要可酌情增减文字。"/>
  <p:tag name="KSO_WM_UNIT_FILL_TYPE" val="3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58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5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a"/>
  <p:tag name="KSO_WM_UNIT_INDEX" val="1_1_1"/>
  <p:tag name="KSO_WM_UNIT_ID" val="diagram20233161_1*n_h_a*1_1_1"/>
  <p:tag name="KSO_WM_TEMPLATE_CATEGORY" val="diagram"/>
  <p:tag name="KSO_WM_TEMPLATE_INDEX" val="20233161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277.12409216693067,&quot;left&quot;:52.24013061523438,&quot;top&quot;:145.5419708251953,&quot;width&quot;:834.936483557993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587.xml><?xml version="1.0" encoding="utf-8"?>
<p:tagLst xmlns:p="http://schemas.openxmlformats.org/presentationml/2006/main">
  <p:tag name="KSO_WM_SLIDE_ID" val="diagram20232459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3"/>
  <p:tag name="KSO_WM_SLIDE_INDEX" val="2"/>
  <p:tag name="KSO_WM_SLIDE_SIZE" val="802.8*388.55"/>
  <p:tag name="KSO_WM_SLIDE_POSITION" val="78.6*112.55"/>
  <p:tag name="KSO_WM_DIAGRAM_GROUP_CODE" val="l1-1"/>
  <p:tag name="KSO_WM_SLIDE_DIAGTYPE" val="l"/>
  <p:tag name="KSO_WM_TAG_VERSION" val="3.0"/>
  <p:tag name="KSO_WM_BEAUTIFY_FLAG" val="#wm#"/>
  <p:tag name="KSO_WM_TEMPLATE_CATEGORY" val="diagram"/>
  <p:tag name="KSO_WM_TEMPLATE_INDEX" val="20232459"/>
  <p:tag name="KSO_WM_SLIDE_LAYOUT" val="a_l"/>
  <p:tag name="KSO_WM_SLIDE_LAYOUT_CNT" val="1_1"/>
  <p:tag name="RESOURCE_RECORD_KEY" val="{&quot;65&quot;:[20232459],&quot;70&quot;:[3321989],&quot;71&quot;:[76235679683]}"/>
  <p:tag name="resource_record_key" val="{&quot;65&quot;:[20236353],&quot;70&quot;:[3321989,3322129],&quot;71&quot;:[76235679683]}"/>
</p:tagLst>
</file>

<file path=ppt/tags/tag5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4968_1*i*1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5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custom20234968_1*i*16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4968_1*i*5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5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4968_1*i*2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5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7"/>
  <p:tag name="KSO_WM_UNIT_ID" val="custom20234968_1*i*17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5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custom20234968_1*i*10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5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custom20234968_1*i*11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5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custom20234968_1*i*12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5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custom20234968_1*i*13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5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custom20234968_1*i*14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5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custom20234968_1*i*15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5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4968_1*i*3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2"/>
</p:tagLst>
</file>

<file path=ppt/tags/tag60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4968_1*i*4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6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4968_1*i*6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6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34968_1*i*7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6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custom20234968_1*i*8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6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custom20234968_1*i*9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605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4968_1*f*1"/>
  <p:tag name="KSO_WM_TEMPLATE_CATEGORY" val="custom"/>
  <p:tag name="KSO_WM_TEMPLATE_INDEX" val="20234968"/>
  <p:tag name="KSO_WM_UNIT_LAYERLEVEL" val="1"/>
  <p:tag name="KSO_WM_TAG_VERSION" val="3.0"/>
  <p:tag name="KSO_WM_BEAUTIFY_FLAG" val="#wm#"/>
  <p:tag name="KSO_WM_UNIT_VALUE" val="360"/>
  <p:tag name="KSO_WM_UNIT_TEXT_TYPE" val="1"/>
  <p:tag name="KSO_WM_UNIT_PRESET_TEXT" val="单击添加文本具体内容，简明扼要地阐述您的观点。根据需要可酌情增减文字，以便观者准确地理解您传达的思想。单击添加文本具体内容，简明扼要地阐述您的观点。根据需要可酌情增减文字，以便观者准确地理解您传达的思想。单击添加文本具体内容，简明扼要地阐述您的观点。根据需要可酌情增减文字，以便观者准确地理解您传达的思想。单击添加文本具体内容，简明扼要地阐述您的观点。单击添加文本具体内容，简明扼要地阐述您的观点。根据需要可酌情增减文字，以便观者准确地理解您传达的思想。"/>
</p:tagLst>
</file>

<file path=ppt/tags/tag606.xml><?xml version="1.0" encoding="utf-8"?>
<p:tagLst xmlns:p="http://schemas.openxmlformats.org/presentationml/2006/main">
  <p:tag name="KSO_WM_SLIDE_ID" val="custom20234968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4968"/>
  <p:tag name="KSO_WM_SLIDE_TYPE" val="text"/>
  <p:tag name="KSO_WM_SLIDE_SUBTYPE" val="picTxt"/>
  <p:tag name="KSO_WM_SLIDE_SIZE" val="860*468"/>
  <p:tag name="KSO_WM_SLIDE_POSITION" val="52*28"/>
  <p:tag name="KSO_WM_SLIDE_LAYOUT" val="a_f"/>
  <p:tag name="KSO_WM_SLIDE_LAYOUT_CNT" val="1_1"/>
  <p:tag name="KSO_WM_SPECIAL_SOURCE" val="bdnull"/>
</p:tagLst>
</file>

<file path=ppt/tags/tag60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441_1*a*1"/>
  <p:tag name="KSO_WM_TEMPLATE_CATEGORY" val="custom"/>
  <p:tag name="KSO_WM_TEMPLATE_INDEX" val="20238441"/>
  <p:tag name="KSO_WM_UNIT_LAYERLEVEL" val="1"/>
  <p:tag name="KSO_WM_TAG_VERSION" val="3.0"/>
  <p:tag name="KSO_WM_BEAUTIFY_FLAG" val="#wm#"/>
  <p:tag name="KSO_WM_UNIT_TEXT_TYPE" val="1"/>
  <p:tag name="KSO_WM_UNIT_PRESET_TEXT" val="单击此处添加标题"/>
</p:tagLst>
</file>

<file path=ppt/tags/tag6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441_1*i*1"/>
  <p:tag name="KSO_WM_TEMPLATE_CATEGORY" val="custom"/>
  <p:tag name="KSO_WM_TEMPLATE_INDEX" val="2023844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6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441_1*i*2"/>
  <p:tag name="KSO_WM_TEMPLATE_CATEGORY" val="custom"/>
  <p:tag name="KSO_WM_TEMPLATE_INDEX" val="20238441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61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10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8441_1*f*1"/>
  <p:tag name="KSO_WM_TEMPLATE_CATEGORY" val="custom"/>
  <p:tag name="KSO_WM_TEMPLATE_INDEX" val="20238441"/>
  <p:tag name="KSO_WM_UNIT_LAYERLEVEL" val="1"/>
  <p:tag name="KSO_WM_TAG_VERSION" val="3.0"/>
  <p:tag name="KSO_WM_BEAUTIFY_FLAG" val="#wm#"/>
  <p:tag name="KSO_WM_UNIT_TEXT_TYPE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"/>
</p:tagLst>
</file>

<file path=ppt/tags/tag611.xml><?xml version="1.0" encoding="utf-8"?>
<p:tagLst xmlns:p="http://schemas.openxmlformats.org/presentationml/2006/main">
  <p:tag name="KSO_WM_SLIDE_ID" val="custom20238441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801*391"/>
  <p:tag name="KSO_WM_SLIDE_POSITION" val="41*74"/>
  <p:tag name="KSO_WM_TAG_VERSION" val="3.0"/>
  <p:tag name="KSO_WM_BEAUTIFY_FLAG" val="#wm#"/>
  <p:tag name="KSO_WM_TEMPLATE_CATEGORY" val="custom"/>
  <p:tag name="KSO_WM_TEMPLATE_INDEX" val="20238441"/>
  <p:tag name="KSO_WM_SLIDE_LAYOUT" val="a_f"/>
  <p:tag name="KSO_WM_SLIDE_LAYOUT_CNT" val="1_1"/>
</p:tagLst>
</file>

<file path=ppt/tags/tag612.xml><?xml version="1.0" encoding="utf-8"?>
<p:tagLst xmlns:p="http://schemas.openxmlformats.org/presentationml/2006/main">
  <p:tag name="KSO_WM_BEAUTIFY_FLAG" val="#wm#"/>
  <p:tag name="KSO_WM_TEMPLATE_CATEGORY" val="custom"/>
  <p:tag name="KSO_WM_TEMPLATE_INDEX" val="20236353"/>
</p:tagLst>
</file>

<file path=ppt/tags/tag613.xml><?xml version="1.0" encoding="utf-8"?>
<p:tagLst xmlns:p="http://schemas.openxmlformats.org/presentationml/2006/main">
  <p:tag name="resource_record_key" val="{&quot;65&quot;:[20236353],&quot;70&quot;:[3322129,3312142,3323870,3330158,3321480,3312419]}"/>
</p:tagLst>
</file>

<file path=ppt/tags/tag62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41"/>
</p:tagLst>
</file>

<file path=ppt/tags/tag63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5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67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0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2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编辑母版标题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7"/>
</p:tagLst>
</file>

<file path=ppt/tags/tag74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编辑副标题"/>
  <p:tag name="KSO_WM_UNIT_ID" val="_1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8"/>
</p:tagLst>
</file>

<file path=ppt/tags/tag75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6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7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8.xml><?xml version="1.0" encoding="utf-8"?>
<p:tagLst xmlns:p="http://schemas.openxmlformats.org/presentationml/2006/main">
  <p:tag name="KSO_WM_UNIT_TYPE" val="f"/>
  <p:tag name="KSO_WM_UNIT_SUBTYPE" val="g"/>
  <p:tag name="KSO_WM_UNIT_INDEX" val="3"/>
  <p:tag name="KSO_WM_BEAUTIFY_FLAG" val="#wm#"/>
  <p:tag name="KSO_WM_TAG_VERSION" val="3.0"/>
  <p:tag name="KSO_WM_UNIT_PRESET_TEXT" val="公司"/>
  <p:tag name="KSO_WM_UNIT_ID" val="_11*f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24"/>
</p:tagLst>
</file>

<file path=ppt/tags/tag79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日期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2"/>
</p:tagLst>
</file>

<file path=ppt/tags/tag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0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1.xml><?xml version="1.0" encoding="utf-8"?>
<p:tagLst xmlns:p="http://schemas.openxmlformats.org/presentationml/2006/main">
  <p:tag name="KSO_WM_UNIT_TYPE" val="f"/>
  <p:tag name="KSO_WM_UNIT_SUBTYPE" val="b"/>
  <p:tag name="KSO_WM_UNIT_INDEX" val="2"/>
  <p:tag name="KSO_WM_BEAUTIFY_FLAG" val="#wm#"/>
  <p:tag name="KSO_WM_TAG_VERSION" val="3.0"/>
  <p:tag name="KSO_WM_UNIT_PRESET_TEXT" val="署名"/>
  <p:tag name="KSO_WM_UNIT_ID" val="_1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8"/>
</p:tagLst>
</file>

<file path=ppt/tags/tag8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20236353"/>
</p:tagLst>
</file>

<file path=ppt/tags/tag83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50"/>
  <p:tag name="KSO_WM_TEMPLATE_CATEGORY" val="custom"/>
  <p:tag name="KSO_WM_TEMPLATE_INDEX" val="20236353"/>
</p:tagLst>
</file>

<file path=ppt/tags/tag84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5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6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7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8.xml><?xml version="1.0" encoding="utf-8"?>
<p:tagLst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6353"/>
  <p:tag name="KSO_WM_TEMPLATE_CATEGORY" val="custom"/>
  <p:tag name="KSO_WM_TEMPLATE_MASTER_TYPE" val="0"/>
</p:tagLst>
</file>

<file path=ppt/tags/tag8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0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1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2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20236353"/>
</p:tagLst>
</file>

<file path=ppt/tags/tag94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50"/>
  <p:tag name="KSO_WM_TEMPLATE_CATEGORY" val="custom"/>
  <p:tag name="KSO_WM_TEMPLATE_INDEX" val="20236353"/>
</p:tagLst>
</file>

<file path=ppt/tags/tag95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6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7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8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9.xml><?xml version="1.0" encoding="utf-8"?>
<p:tagLst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6353"/>
  <p:tag name="KSO_WM_TEMPLATE_CATEGORY" val="custom"/>
  <p:tag name="KSO_WM_TEMPLATE_MASTER_TYPE" val="0"/>
</p:tagLst>
</file>

<file path=ppt/theme/theme1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002166"/>
      </a:dk2>
      <a:lt2>
        <a:srgbClr val="E1ECFF"/>
      </a:lt2>
      <a:accent1>
        <a:srgbClr val="0048E5"/>
      </a:accent1>
      <a:accent2>
        <a:srgbClr val="2C70FF"/>
      </a:accent2>
      <a:accent3>
        <a:srgbClr val="63A2FF"/>
      </a:accent3>
      <a:accent4>
        <a:srgbClr val="8BA1C4"/>
      </a:accent4>
      <a:accent5>
        <a:srgbClr val="B1B1B1"/>
      </a:accent5>
      <a:accent6>
        <a:srgbClr val="70AD47"/>
      </a:accent6>
      <a:hlink>
        <a:srgbClr val="0563C1"/>
      </a:hlink>
      <a:folHlink>
        <a:srgbClr val="954F72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1_Office 主题​​">
  <a:themeElements>
    <a:clrScheme name="">
      <a:dk1>
        <a:srgbClr val="000000"/>
      </a:dk1>
      <a:lt1>
        <a:srgbClr val="FFFFFF"/>
      </a:lt1>
      <a:dk2>
        <a:srgbClr val="002166"/>
      </a:dk2>
      <a:lt2>
        <a:srgbClr val="E1ECFF"/>
      </a:lt2>
      <a:accent1>
        <a:srgbClr val="0048E5"/>
      </a:accent1>
      <a:accent2>
        <a:srgbClr val="2C70FF"/>
      </a:accent2>
      <a:accent3>
        <a:srgbClr val="63A2FF"/>
      </a:accent3>
      <a:accent4>
        <a:srgbClr val="8BA1C4"/>
      </a:accent4>
      <a:accent5>
        <a:srgbClr val="B1B1B1"/>
      </a:accent5>
      <a:accent6>
        <a:srgbClr val="70AD47"/>
      </a:accent6>
      <a:hlink>
        <a:srgbClr val="0563C1"/>
      </a:hlink>
      <a:folHlink>
        <a:srgbClr val="954F72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2_Office 主题​​">
  <a:themeElements>
    <a:clrScheme name="">
      <a:dk1>
        <a:srgbClr val="000000"/>
      </a:dk1>
      <a:lt1>
        <a:srgbClr val="FFFFFF"/>
      </a:lt1>
      <a:dk2>
        <a:srgbClr val="002166"/>
      </a:dk2>
      <a:lt2>
        <a:srgbClr val="E1ECFF"/>
      </a:lt2>
      <a:accent1>
        <a:srgbClr val="0048E5"/>
      </a:accent1>
      <a:accent2>
        <a:srgbClr val="2C70FF"/>
      </a:accent2>
      <a:accent3>
        <a:srgbClr val="63A2FF"/>
      </a:accent3>
      <a:accent4>
        <a:srgbClr val="8BA1C4"/>
      </a:accent4>
      <a:accent5>
        <a:srgbClr val="B1B1B1"/>
      </a:accent5>
      <a:accent6>
        <a:srgbClr val="70AD47"/>
      </a:accent6>
      <a:hlink>
        <a:srgbClr val="0563C1"/>
      </a:hlink>
      <a:folHlink>
        <a:srgbClr val="954F72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3_Office 主题​​">
  <a:themeElements>
    <a:clrScheme name="">
      <a:dk1>
        <a:srgbClr val="000000"/>
      </a:dk1>
      <a:lt1>
        <a:srgbClr val="FFFFFF"/>
      </a:lt1>
      <a:dk2>
        <a:srgbClr val="002166"/>
      </a:dk2>
      <a:lt2>
        <a:srgbClr val="E1ECFF"/>
      </a:lt2>
      <a:accent1>
        <a:srgbClr val="0048E5"/>
      </a:accent1>
      <a:accent2>
        <a:srgbClr val="2C70FF"/>
      </a:accent2>
      <a:accent3>
        <a:srgbClr val="63A2FF"/>
      </a:accent3>
      <a:accent4>
        <a:srgbClr val="8BA1C4"/>
      </a:accent4>
      <a:accent5>
        <a:srgbClr val="B1B1B1"/>
      </a:accent5>
      <a:accent6>
        <a:srgbClr val="70AD47"/>
      </a:accent6>
      <a:hlink>
        <a:srgbClr val="0563C1"/>
      </a:hlink>
      <a:folHlink>
        <a:srgbClr val="954F72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4_Office 主题​​">
  <a:themeElements>
    <a:clrScheme name="">
      <a:dk1>
        <a:srgbClr val="000000"/>
      </a:dk1>
      <a:lt1>
        <a:srgbClr val="FFFFFF"/>
      </a:lt1>
      <a:dk2>
        <a:srgbClr val="002166"/>
      </a:dk2>
      <a:lt2>
        <a:srgbClr val="E1ECFF"/>
      </a:lt2>
      <a:accent1>
        <a:srgbClr val="0048E5"/>
      </a:accent1>
      <a:accent2>
        <a:srgbClr val="2C70FF"/>
      </a:accent2>
      <a:accent3>
        <a:srgbClr val="63A2FF"/>
      </a:accent3>
      <a:accent4>
        <a:srgbClr val="8BA1C4"/>
      </a:accent4>
      <a:accent5>
        <a:srgbClr val="B1B1B1"/>
      </a:accent5>
      <a:accent6>
        <a:srgbClr val="70AD47"/>
      </a:accent6>
      <a:hlink>
        <a:srgbClr val="0563C1"/>
      </a:hlink>
      <a:folHlink>
        <a:srgbClr val="954F72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5_Office 主题​​">
  <a:themeElements>
    <a:clrScheme name="">
      <a:dk1>
        <a:srgbClr val="000000"/>
      </a:dk1>
      <a:lt1>
        <a:srgbClr val="FFFFFF"/>
      </a:lt1>
      <a:dk2>
        <a:srgbClr val="002166"/>
      </a:dk2>
      <a:lt2>
        <a:srgbClr val="E1ECFF"/>
      </a:lt2>
      <a:accent1>
        <a:srgbClr val="0048E5"/>
      </a:accent1>
      <a:accent2>
        <a:srgbClr val="2C70FF"/>
      </a:accent2>
      <a:accent3>
        <a:srgbClr val="63A2FF"/>
      </a:accent3>
      <a:accent4>
        <a:srgbClr val="8BA1C4"/>
      </a:accent4>
      <a:accent5>
        <a:srgbClr val="B1B1B1"/>
      </a:accent5>
      <a:accent6>
        <a:srgbClr val="70AD47"/>
      </a:accent6>
      <a:hlink>
        <a:srgbClr val="0563C1"/>
      </a:hlink>
      <a:folHlink>
        <a:srgbClr val="954F72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6_Office 主题​​">
  <a:themeElements>
    <a:clrScheme name="">
      <a:dk1>
        <a:srgbClr val="000000"/>
      </a:dk1>
      <a:lt1>
        <a:srgbClr val="FFFFFF"/>
      </a:lt1>
      <a:dk2>
        <a:srgbClr val="002166"/>
      </a:dk2>
      <a:lt2>
        <a:srgbClr val="E1ECFF"/>
      </a:lt2>
      <a:accent1>
        <a:srgbClr val="0048E5"/>
      </a:accent1>
      <a:accent2>
        <a:srgbClr val="2C70FF"/>
      </a:accent2>
      <a:accent3>
        <a:srgbClr val="63A2FF"/>
      </a:accent3>
      <a:accent4>
        <a:srgbClr val="8BA1C4"/>
      </a:accent4>
      <a:accent5>
        <a:srgbClr val="B1B1B1"/>
      </a:accent5>
      <a:accent6>
        <a:srgbClr val="70AD47"/>
      </a:accent6>
      <a:hlink>
        <a:srgbClr val="0563C1"/>
      </a:hlink>
      <a:folHlink>
        <a:srgbClr val="954F72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7_Office 主题​​">
  <a:themeElements>
    <a:clrScheme name="">
      <a:dk1>
        <a:srgbClr val="000000"/>
      </a:dk1>
      <a:lt1>
        <a:srgbClr val="FFFFFF"/>
      </a:lt1>
      <a:dk2>
        <a:srgbClr val="002166"/>
      </a:dk2>
      <a:lt2>
        <a:srgbClr val="E1ECFF"/>
      </a:lt2>
      <a:accent1>
        <a:srgbClr val="0048E5"/>
      </a:accent1>
      <a:accent2>
        <a:srgbClr val="2C70FF"/>
      </a:accent2>
      <a:accent3>
        <a:srgbClr val="63A2FF"/>
      </a:accent3>
      <a:accent4>
        <a:srgbClr val="8BA1C4"/>
      </a:accent4>
      <a:accent5>
        <a:srgbClr val="B1B1B1"/>
      </a:accent5>
      <a:accent6>
        <a:srgbClr val="70AD47"/>
      </a:accent6>
      <a:hlink>
        <a:srgbClr val="0563C1"/>
      </a:hlink>
      <a:folHlink>
        <a:srgbClr val="954F72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8_Office 主题​​">
  <a:themeElements>
    <a:clrScheme name="">
      <a:dk1>
        <a:srgbClr val="000000"/>
      </a:dk1>
      <a:lt1>
        <a:srgbClr val="FFFFFF"/>
      </a:lt1>
      <a:dk2>
        <a:srgbClr val="002166"/>
      </a:dk2>
      <a:lt2>
        <a:srgbClr val="E1ECFF"/>
      </a:lt2>
      <a:accent1>
        <a:srgbClr val="0048E5"/>
      </a:accent1>
      <a:accent2>
        <a:srgbClr val="2C70FF"/>
      </a:accent2>
      <a:accent3>
        <a:srgbClr val="63A2FF"/>
      </a:accent3>
      <a:accent4>
        <a:srgbClr val="8BA1C4"/>
      </a:accent4>
      <a:accent5>
        <a:srgbClr val="B1B1B1"/>
      </a:accent5>
      <a:accent6>
        <a:srgbClr val="70AD47"/>
      </a:accent6>
      <a:hlink>
        <a:srgbClr val="0563C1"/>
      </a:hlink>
      <a:folHlink>
        <a:srgbClr val="954F72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9_Office 主题​​">
  <a:themeElements>
    <a:clrScheme name="">
      <a:dk1>
        <a:srgbClr val="000000"/>
      </a:dk1>
      <a:lt1>
        <a:srgbClr val="FFFFFF"/>
      </a:lt1>
      <a:dk2>
        <a:srgbClr val="002166"/>
      </a:dk2>
      <a:lt2>
        <a:srgbClr val="E1ECFF"/>
      </a:lt2>
      <a:accent1>
        <a:srgbClr val="0048E5"/>
      </a:accent1>
      <a:accent2>
        <a:srgbClr val="2C70FF"/>
      </a:accent2>
      <a:accent3>
        <a:srgbClr val="63A2FF"/>
      </a:accent3>
      <a:accent4>
        <a:srgbClr val="8BA1C4"/>
      </a:accent4>
      <a:accent5>
        <a:srgbClr val="B1B1B1"/>
      </a:accent5>
      <a:accent6>
        <a:srgbClr val="70AD47"/>
      </a:accent6>
      <a:hlink>
        <a:srgbClr val="0563C1"/>
      </a:hlink>
      <a:folHlink>
        <a:srgbClr val="954F72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20_Office 主题​​">
  <a:themeElements>
    <a:clrScheme name="">
      <a:dk1>
        <a:srgbClr val="000000"/>
      </a:dk1>
      <a:lt1>
        <a:srgbClr val="FFFFFF"/>
      </a:lt1>
      <a:dk2>
        <a:srgbClr val="002166"/>
      </a:dk2>
      <a:lt2>
        <a:srgbClr val="E1ECFF"/>
      </a:lt2>
      <a:accent1>
        <a:srgbClr val="0048E5"/>
      </a:accent1>
      <a:accent2>
        <a:srgbClr val="2C70FF"/>
      </a:accent2>
      <a:accent3>
        <a:srgbClr val="63A2FF"/>
      </a:accent3>
      <a:accent4>
        <a:srgbClr val="8BA1C4"/>
      </a:accent4>
      <a:accent5>
        <a:srgbClr val="B1B1B1"/>
      </a:accent5>
      <a:accent6>
        <a:srgbClr val="70AD47"/>
      </a:accent6>
      <a:hlink>
        <a:srgbClr val="0563C1"/>
      </a:hlink>
      <a:folHlink>
        <a:srgbClr val="954F72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​​">
  <a:themeElements>
    <a:clrScheme name="">
      <a:dk1>
        <a:srgbClr val="000000"/>
      </a:dk1>
      <a:lt1>
        <a:srgbClr val="FFFFFF"/>
      </a:lt1>
      <a:dk2>
        <a:srgbClr val="002166"/>
      </a:dk2>
      <a:lt2>
        <a:srgbClr val="E1ECFF"/>
      </a:lt2>
      <a:accent1>
        <a:srgbClr val="0048E5"/>
      </a:accent1>
      <a:accent2>
        <a:srgbClr val="2C70FF"/>
      </a:accent2>
      <a:accent3>
        <a:srgbClr val="63A2FF"/>
      </a:accent3>
      <a:accent4>
        <a:srgbClr val="8BA1C4"/>
      </a:accent4>
      <a:accent5>
        <a:srgbClr val="B1B1B1"/>
      </a:accent5>
      <a:accent6>
        <a:srgbClr val="70AD47"/>
      </a:accent6>
      <a:hlink>
        <a:srgbClr val="0563C1"/>
      </a:hlink>
      <a:folHlink>
        <a:srgbClr val="954F72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21_Office 主题​​">
  <a:themeElements>
    <a:clrScheme name="">
      <a:dk1>
        <a:srgbClr val="000000"/>
      </a:dk1>
      <a:lt1>
        <a:srgbClr val="FFFFFF"/>
      </a:lt1>
      <a:dk2>
        <a:srgbClr val="002166"/>
      </a:dk2>
      <a:lt2>
        <a:srgbClr val="E1ECFF"/>
      </a:lt2>
      <a:accent1>
        <a:srgbClr val="0048E5"/>
      </a:accent1>
      <a:accent2>
        <a:srgbClr val="2C70FF"/>
      </a:accent2>
      <a:accent3>
        <a:srgbClr val="63A2FF"/>
      </a:accent3>
      <a:accent4>
        <a:srgbClr val="8BA1C4"/>
      </a:accent4>
      <a:accent5>
        <a:srgbClr val="B1B1B1"/>
      </a:accent5>
      <a:accent6>
        <a:srgbClr val="70AD47"/>
      </a:accent6>
      <a:hlink>
        <a:srgbClr val="0563C1"/>
      </a:hlink>
      <a:folHlink>
        <a:srgbClr val="954F72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22_Office 主题​​">
  <a:themeElements>
    <a:clrScheme name="">
      <a:dk1>
        <a:srgbClr val="000000"/>
      </a:dk1>
      <a:lt1>
        <a:srgbClr val="FFFFFF"/>
      </a:lt1>
      <a:dk2>
        <a:srgbClr val="002166"/>
      </a:dk2>
      <a:lt2>
        <a:srgbClr val="E1ECFF"/>
      </a:lt2>
      <a:accent1>
        <a:srgbClr val="0048E5"/>
      </a:accent1>
      <a:accent2>
        <a:srgbClr val="2C70FF"/>
      </a:accent2>
      <a:accent3>
        <a:srgbClr val="63A2FF"/>
      </a:accent3>
      <a:accent4>
        <a:srgbClr val="8BA1C4"/>
      </a:accent4>
      <a:accent5>
        <a:srgbClr val="B1B1B1"/>
      </a:accent5>
      <a:accent6>
        <a:srgbClr val="70AD47"/>
      </a:accent6>
      <a:hlink>
        <a:srgbClr val="0563C1"/>
      </a:hlink>
      <a:folHlink>
        <a:srgbClr val="954F72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23_Office 主题​​">
  <a:themeElements>
    <a:clrScheme name="">
      <a:dk1>
        <a:srgbClr val="000000"/>
      </a:dk1>
      <a:lt1>
        <a:srgbClr val="FFFFFF"/>
      </a:lt1>
      <a:dk2>
        <a:srgbClr val="002166"/>
      </a:dk2>
      <a:lt2>
        <a:srgbClr val="E1ECFF"/>
      </a:lt2>
      <a:accent1>
        <a:srgbClr val="0048E5"/>
      </a:accent1>
      <a:accent2>
        <a:srgbClr val="2C70FF"/>
      </a:accent2>
      <a:accent3>
        <a:srgbClr val="63A2FF"/>
      </a:accent3>
      <a:accent4>
        <a:srgbClr val="8BA1C4"/>
      </a:accent4>
      <a:accent5>
        <a:srgbClr val="B1B1B1"/>
      </a:accent5>
      <a:accent6>
        <a:srgbClr val="70AD47"/>
      </a:accent6>
      <a:hlink>
        <a:srgbClr val="0563C1"/>
      </a:hlink>
      <a:folHlink>
        <a:srgbClr val="954F72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24_Office 主题​​">
  <a:themeElements>
    <a:clrScheme name="">
      <a:dk1>
        <a:srgbClr val="000000"/>
      </a:dk1>
      <a:lt1>
        <a:srgbClr val="FFFFFF"/>
      </a:lt1>
      <a:dk2>
        <a:srgbClr val="002166"/>
      </a:dk2>
      <a:lt2>
        <a:srgbClr val="E1ECFF"/>
      </a:lt2>
      <a:accent1>
        <a:srgbClr val="0048E5"/>
      </a:accent1>
      <a:accent2>
        <a:srgbClr val="2C70FF"/>
      </a:accent2>
      <a:accent3>
        <a:srgbClr val="63A2FF"/>
      </a:accent3>
      <a:accent4>
        <a:srgbClr val="8BA1C4"/>
      </a:accent4>
      <a:accent5>
        <a:srgbClr val="B1B1B1"/>
      </a:accent5>
      <a:accent6>
        <a:srgbClr val="70AD47"/>
      </a:accent6>
      <a:hlink>
        <a:srgbClr val="0563C1"/>
      </a:hlink>
      <a:folHlink>
        <a:srgbClr val="954F72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25_Office 主题​​">
  <a:themeElements>
    <a:clrScheme name="">
      <a:dk1>
        <a:srgbClr val="000000"/>
      </a:dk1>
      <a:lt1>
        <a:srgbClr val="FFFFFF"/>
      </a:lt1>
      <a:dk2>
        <a:srgbClr val="002166"/>
      </a:dk2>
      <a:lt2>
        <a:srgbClr val="E1ECFF"/>
      </a:lt2>
      <a:accent1>
        <a:srgbClr val="0048E5"/>
      </a:accent1>
      <a:accent2>
        <a:srgbClr val="2C70FF"/>
      </a:accent2>
      <a:accent3>
        <a:srgbClr val="63A2FF"/>
      </a:accent3>
      <a:accent4>
        <a:srgbClr val="8BA1C4"/>
      </a:accent4>
      <a:accent5>
        <a:srgbClr val="B1B1B1"/>
      </a:accent5>
      <a:accent6>
        <a:srgbClr val="70AD47"/>
      </a:accent6>
      <a:hlink>
        <a:srgbClr val="0563C1"/>
      </a:hlink>
      <a:folHlink>
        <a:srgbClr val="954F72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26_Office 主题​​">
  <a:themeElements>
    <a:clrScheme name="">
      <a:dk1>
        <a:srgbClr val="000000"/>
      </a:dk1>
      <a:lt1>
        <a:srgbClr val="FFFFFF"/>
      </a:lt1>
      <a:dk2>
        <a:srgbClr val="002166"/>
      </a:dk2>
      <a:lt2>
        <a:srgbClr val="E1ECFF"/>
      </a:lt2>
      <a:accent1>
        <a:srgbClr val="0048E5"/>
      </a:accent1>
      <a:accent2>
        <a:srgbClr val="2C70FF"/>
      </a:accent2>
      <a:accent3>
        <a:srgbClr val="63A2FF"/>
      </a:accent3>
      <a:accent4>
        <a:srgbClr val="8BA1C4"/>
      </a:accent4>
      <a:accent5>
        <a:srgbClr val="B1B1B1"/>
      </a:accent5>
      <a:accent6>
        <a:srgbClr val="70AD47"/>
      </a:accent6>
      <a:hlink>
        <a:srgbClr val="0563C1"/>
      </a:hlink>
      <a:folHlink>
        <a:srgbClr val="954F72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主题​​">
  <a:themeElements>
    <a:clrScheme name="">
      <a:dk1>
        <a:srgbClr val="000000"/>
      </a:dk1>
      <a:lt1>
        <a:srgbClr val="FFFFFF"/>
      </a:lt1>
      <a:dk2>
        <a:srgbClr val="002166"/>
      </a:dk2>
      <a:lt2>
        <a:srgbClr val="E1ECFF"/>
      </a:lt2>
      <a:accent1>
        <a:srgbClr val="0048E5"/>
      </a:accent1>
      <a:accent2>
        <a:srgbClr val="2C70FF"/>
      </a:accent2>
      <a:accent3>
        <a:srgbClr val="63A2FF"/>
      </a:accent3>
      <a:accent4>
        <a:srgbClr val="8BA1C4"/>
      </a:accent4>
      <a:accent5>
        <a:srgbClr val="B1B1B1"/>
      </a:accent5>
      <a:accent6>
        <a:srgbClr val="70AD47"/>
      </a:accent6>
      <a:hlink>
        <a:srgbClr val="0563C1"/>
      </a:hlink>
      <a:folHlink>
        <a:srgbClr val="954F72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Office 主题​​">
  <a:themeElements>
    <a:clrScheme name="">
      <a:dk1>
        <a:srgbClr val="000000"/>
      </a:dk1>
      <a:lt1>
        <a:srgbClr val="FFFFFF"/>
      </a:lt1>
      <a:dk2>
        <a:srgbClr val="002166"/>
      </a:dk2>
      <a:lt2>
        <a:srgbClr val="E1ECFF"/>
      </a:lt2>
      <a:accent1>
        <a:srgbClr val="0048E5"/>
      </a:accent1>
      <a:accent2>
        <a:srgbClr val="2C70FF"/>
      </a:accent2>
      <a:accent3>
        <a:srgbClr val="63A2FF"/>
      </a:accent3>
      <a:accent4>
        <a:srgbClr val="8BA1C4"/>
      </a:accent4>
      <a:accent5>
        <a:srgbClr val="B1B1B1"/>
      </a:accent5>
      <a:accent6>
        <a:srgbClr val="70AD47"/>
      </a:accent6>
      <a:hlink>
        <a:srgbClr val="0563C1"/>
      </a:hlink>
      <a:folHlink>
        <a:srgbClr val="954F72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6_Office 主题​​">
  <a:themeElements>
    <a:clrScheme name="">
      <a:dk1>
        <a:srgbClr val="000000"/>
      </a:dk1>
      <a:lt1>
        <a:srgbClr val="FFFFFF"/>
      </a:lt1>
      <a:dk2>
        <a:srgbClr val="002166"/>
      </a:dk2>
      <a:lt2>
        <a:srgbClr val="E1ECFF"/>
      </a:lt2>
      <a:accent1>
        <a:srgbClr val="0048E5"/>
      </a:accent1>
      <a:accent2>
        <a:srgbClr val="2C70FF"/>
      </a:accent2>
      <a:accent3>
        <a:srgbClr val="63A2FF"/>
      </a:accent3>
      <a:accent4>
        <a:srgbClr val="8BA1C4"/>
      </a:accent4>
      <a:accent5>
        <a:srgbClr val="B1B1B1"/>
      </a:accent5>
      <a:accent6>
        <a:srgbClr val="70AD47"/>
      </a:accent6>
      <a:hlink>
        <a:srgbClr val="0563C1"/>
      </a:hlink>
      <a:folHlink>
        <a:srgbClr val="954F72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7_Office 主题​​">
  <a:themeElements>
    <a:clrScheme name="">
      <a:dk1>
        <a:srgbClr val="000000"/>
      </a:dk1>
      <a:lt1>
        <a:srgbClr val="FFFFFF"/>
      </a:lt1>
      <a:dk2>
        <a:srgbClr val="002166"/>
      </a:dk2>
      <a:lt2>
        <a:srgbClr val="E1ECFF"/>
      </a:lt2>
      <a:accent1>
        <a:srgbClr val="0048E5"/>
      </a:accent1>
      <a:accent2>
        <a:srgbClr val="2C70FF"/>
      </a:accent2>
      <a:accent3>
        <a:srgbClr val="63A2FF"/>
      </a:accent3>
      <a:accent4>
        <a:srgbClr val="8BA1C4"/>
      </a:accent4>
      <a:accent5>
        <a:srgbClr val="B1B1B1"/>
      </a:accent5>
      <a:accent6>
        <a:srgbClr val="70AD47"/>
      </a:accent6>
      <a:hlink>
        <a:srgbClr val="0563C1"/>
      </a:hlink>
      <a:folHlink>
        <a:srgbClr val="954F72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8_Office 主题​​">
  <a:themeElements>
    <a:clrScheme name="">
      <a:dk1>
        <a:srgbClr val="000000"/>
      </a:dk1>
      <a:lt1>
        <a:srgbClr val="FFFFFF"/>
      </a:lt1>
      <a:dk2>
        <a:srgbClr val="002166"/>
      </a:dk2>
      <a:lt2>
        <a:srgbClr val="E1ECFF"/>
      </a:lt2>
      <a:accent1>
        <a:srgbClr val="0048E5"/>
      </a:accent1>
      <a:accent2>
        <a:srgbClr val="2C70FF"/>
      </a:accent2>
      <a:accent3>
        <a:srgbClr val="63A2FF"/>
      </a:accent3>
      <a:accent4>
        <a:srgbClr val="8BA1C4"/>
      </a:accent4>
      <a:accent5>
        <a:srgbClr val="B1B1B1"/>
      </a:accent5>
      <a:accent6>
        <a:srgbClr val="70AD47"/>
      </a:accent6>
      <a:hlink>
        <a:srgbClr val="0563C1"/>
      </a:hlink>
      <a:folHlink>
        <a:srgbClr val="954F72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9_Office 主题​​">
  <a:themeElements>
    <a:clrScheme name="">
      <a:dk1>
        <a:srgbClr val="000000"/>
      </a:dk1>
      <a:lt1>
        <a:srgbClr val="FFFFFF"/>
      </a:lt1>
      <a:dk2>
        <a:srgbClr val="002166"/>
      </a:dk2>
      <a:lt2>
        <a:srgbClr val="E1ECFF"/>
      </a:lt2>
      <a:accent1>
        <a:srgbClr val="0048E5"/>
      </a:accent1>
      <a:accent2>
        <a:srgbClr val="2C70FF"/>
      </a:accent2>
      <a:accent3>
        <a:srgbClr val="63A2FF"/>
      </a:accent3>
      <a:accent4>
        <a:srgbClr val="8BA1C4"/>
      </a:accent4>
      <a:accent5>
        <a:srgbClr val="B1B1B1"/>
      </a:accent5>
      <a:accent6>
        <a:srgbClr val="70AD47"/>
      </a:accent6>
      <a:hlink>
        <a:srgbClr val="0563C1"/>
      </a:hlink>
      <a:folHlink>
        <a:srgbClr val="954F72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0_Office 主题​​">
  <a:themeElements>
    <a:clrScheme name="">
      <a:dk1>
        <a:srgbClr val="000000"/>
      </a:dk1>
      <a:lt1>
        <a:srgbClr val="FFFFFF"/>
      </a:lt1>
      <a:dk2>
        <a:srgbClr val="002166"/>
      </a:dk2>
      <a:lt2>
        <a:srgbClr val="E1ECFF"/>
      </a:lt2>
      <a:accent1>
        <a:srgbClr val="0048E5"/>
      </a:accent1>
      <a:accent2>
        <a:srgbClr val="2C70FF"/>
      </a:accent2>
      <a:accent3>
        <a:srgbClr val="63A2FF"/>
      </a:accent3>
      <a:accent4>
        <a:srgbClr val="8BA1C4"/>
      </a:accent4>
      <a:accent5>
        <a:srgbClr val="B1B1B1"/>
      </a:accent5>
      <a:accent6>
        <a:srgbClr val="70AD47"/>
      </a:accent6>
      <a:hlink>
        <a:srgbClr val="0563C1"/>
      </a:hlink>
      <a:folHlink>
        <a:srgbClr val="954F72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3906</Words>
  <Application>WPS 演示</Application>
  <PresentationFormat>宽屏</PresentationFormat>
  <Paragraphs>435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25</vt:i4>
      </vt:variant>
      <vt:variant>
        <vt:lpstr>幻灯片标题</vt:lpstr>
      </vt:variant>
      <vt:variant>
        <vt:i4>24</vt:i4>
      </vt:variant>
    </vt:vector>
  </HeadingPairs>
  <TitlesOfParts>
    <vt:vector size="55" baseType="lpstr">
      <vt:lpstr>Arial</vt:lpstr>
      <vt:lpstr>宋体</vt:lpstr>
      <vt:lpstr>Wingdings</vt:lpstr>
      <vt:lpstr>微软雅黑</vt:lpstr>
      <vt:lpstr>Calibri</vt:lpstr>
      <vt:lpstr>Arial Unicode MS</vt:lpstr>
      <vt:lpstr>2_Office 主题​​</vt:lpstr>
      <vt:lpstr>3_Office 主题​​</vt:lpstr>
      <vt:lpstr>4_Office 主题​​</vt:lpstr>
      <vt:lpstr>5_Office 主题​​</vt:lpstr>
      <vt:lpstr>6_Office 主题​​</vt:lpstr>
      <vt:lpstr>7_Office 主题​​</vt:lpstr>
      <vt:lpstr>8_Office 主题​​</vt:lpstr>
      <vt:lpstr>9_Office 主题​​</vt:lpstr>
      <vt:lpstr>10_Office 主题​​</vt:lpstr>
      <vt:lpstr>11_Office 主题​​</vt:lpstr>
      <vt:lpstr>12_Office 主题​​</vt:lpstr>
      <vt:lpstr>13_Office 主题​​</vt:lpstr>
      <vt:lpstr>14_Office 主题​​</vt:lpstr>
      <vt:lpstr>15_Office 主题​​</vt:lpstr>
      <vt:lpstr>16_Office 主题​​</vt:lpstr>
      <vt:lpstr>17_Office 主题​​</vt:lpstr>
      <vt:lpstr>18_Office 主题​​</vt:lpstr>
      <vt:lpstr>19_Office 主题​​</vt:lpstr>
      <vt:lpstr>20_Office 主题​​</vt:lpstr>
      <vt:lpstr>21_Office 主题​​</vt:lpstr>
      <vt:lpstr>22_Office 主题​​</vt:lpstr>
      <vt:lpstr>23_Office 主题​​</vt:lpstr>
      <vt:lpstr>24_Office 主题​​</vt:lpstr>
      <vt:lpstr>25_Office 主题​​</vt:lpstr>
      <vt:lpstr>26_Office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产品架构展示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AI数字助手产品</dc:title>
  <dc:creator/>
  <cp:lastModifiedBy>WPS_1717398844</cp:lastModifiedBy>
  <cp:revision>42</cp:revision>
  <dcterms:created xsi:type="dcterms:W3CDTF">2025-02-10T20:00:00Z</dcterms:created>
  <dcterms:modified xsi:type="dcterms:W3CDTF">2025-02-12T06:05:28Z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2052-12.1.0.19770</vt:lpwstr>
  </property>
  <property fmtid="{D5CDD505-2E9C-101B-9397-08002B2CF9AE}" pid="3" name="ICV">
    <vt:lpwstr>6F7BDA6EA07746E2B3D6B36A9AD859D4_13</vt:lpwstr>
  </property>
</Properties>
</file>